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78" r:id="rId3"/>
    <p:sldId id="286" r:id="rId4"/>
    <p:sldId id="281" r:id="rId5"/>
    <p:sldId id="287" r:id="rId6"/>
    <p:sldId id="279" r:id="rId7"/>
    <p:sldId id="292" r:id="rId8"/>
    <p:sldId id="282" r:id="rId9"/>
    <p:sldId id="293" r:id="rId10"/>
    <p:sldId id="260" r:id="rId11"/>
    <p:sldId id="276" r:id="rId12"/>
    <p:sldId id="351" r:id="rId13"/>
    <p:sldId id="352" r:id="rId14"/>
    <p:sldId id="298" r:id="rId15"/>
    <p:sldId id="353" r:id="rId16"/>
    <p:sldId id="354" r:id="rId17"/>
    <p:sldId id="303" r:id="rId18"/>
    <p:sldId id="358" r:id="rId19"/>
    <p:sldId id="359" r:id="rId20"/>
    <p:sldId id="355" r:id="rId21"/>
    <p:sldId id="356" r:id="rId22"/>
    <p:sldId id="263" r:id="rId23"/>
    <p:sldId id="277" r:id="rId24"/>
    <p:sldId id="280" r:id="rId25"/>
    <p:sldId id="283" r:id="rId26"/>
    <p:sldId id="289" r:id="rId27"/>
    <p:sldId id="290" r:id="rId28"/>
    <p:sldId id="291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2EFF"/>
    <a:srgbClr val="744379"/>
    <a:srgbClr val="EAEBEE"/>
    <a:srgbClr val="D1D1CF"/>
    <a:srgbClr val="EBEDEE"/>
    <a:srgbClr val="707646"/>
    <a:srgbClr val="2A254B"/>
    <a:srgbClr val="6D6969"/>
    <a:srgbClr val="E9E9E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28" autoAdjust="0"/>
    <p:restoredTop sz="96197"/>
  </p:normalViewPr>
  <p:slideViewPr>
    <p:cSldViewPr snapToGrid="0" showGuides="1">
      <p:cViewPr>
        <p:scale>
          <a:sx n="110" d="100"/>
          <a:sy n="110" d="100"/>
        </p:scale>
        <p:origin x="800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7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690-47E0-7340-8219-FF1F73A830AB}" type="datetimeFigureOut">
              <a:rPr kumimoji="1" lang="x-none" altLang="en-US" smtClean="0"/>
              <a:t>2023. 9. 13.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5E925-51BE-7A42-8C6A-5E106D994793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5423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036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327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34597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49622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26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10118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27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32256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28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19101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6455-8AE5-D445-8E53-D84F0E21194D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E00B3-16A5-CF49-80C7-96E72C011869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C90A-3C03-DA4A-A696-68EBD939C235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E4F67-593B-6742-8166-2A48A388EC91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77F0-B204-704E-9C96-AFDAFF6BAE45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00D2-B384-7C44-85A0-EFC2B2FF8822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8AA36-92A3-FF43-B1E2-9FBD88D7E3A0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A582-651C-4748-B9B3-AC238D1B7766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CD8C-16B1-F946-804B-72E79ECB2263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9D6C6-4A98-924E-B5D3-CC173ECD74CA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C8E6-350B-484D-B12E-0D5AE2BFFF57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9E505-C649-1740-B6C1-C725031D073D}" type="datetime1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747430" y="4967100"/>
            <a:ext cx="10697160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Try On Net </a:t>
            </a:r>
            <a:r>
              <a:rPr lang="ko-KR" altLang="en-US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발표자료 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(230914)</a:t>
            </a:r>
          </a:p>
          <a:p>
            <a:pPr algn="ctr"/>
            <a:r>
              <a:rPr lang="en-US" altLang="ko-KR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VITON-HD</a:t>
            </a:r>
            <a:r>
              <a:rPr lang="ko-KR" altLang="en-US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 통한 </a:t>
            </a:r>
            <a:r>
              <a:rPr lang="ko-KR" altLang="en-US" sz="2800" b="0" i="0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가상시착</a:t>
            </a:r>
            <a:r>
              <a:rPr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사이트</a:t>
            </a:r>
            <a:endParaRPr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E7799F-3DB1-4088-6C9A-A8CCF373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</a:t>
            </a:fld>
            <a:endParaRPr lang="ko-KR" altLang="en-US"/>
          </a:p>
        </p:txBody>
      </p:sp>
      <p:pic>
        <p:nvPicPr>
          <p:cNvPr id="7" name="Picture 12" descr="C:\Users\user\Desktop\456.jpg">
            <a:extLst>
              <a:ext uri="{FF2B5EF4-FFF2-40B4-BE49-F238E27FC236}">
                <a16:creationId xmlns:a16="http://schemas.microsoft.com/office/drawing/2014/main" id="{B1E75FB2-80D1-B001-65A5-14E862B5A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2017"/>
            <a:ext cx="1585682" cy="21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1" descr="C:\Users\user\Desktop\123.jpg">
            <a:extLst>
              <a:ext uri="{FF2B5EF4-FFF2-40B4-BE49-F238E27FC236}">
                <a16:creationId xmlns:a16="http://schemas.microsoft.com/office/drawing/2014/main" id="{E1948D21-ABEF-C85E-0FDF-59AC5C549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109" y="356641"/>
            <a:ext cx="1585682" cy="21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user\Documents\카카오톡 받은 파일\555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280" y="356640"/>
            <a:ext cx="1589894" cy="2119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user\Documents\카카오톡 받은 파일\777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055" y="2466260"/>
            <a:ext cx="1612119" cy="2081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" descr="C:\Users\user\Desktop\KakaoTalk_20230831_042441958.jp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109" y="2466260"/>
            <a:ext cx="1565897" cy="2076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9427" y="2466434"/>
            <a:ext cx="57617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지난주에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기존 </a:t>
            </a:r>
            <a:r>
              <a:rPr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프론트엔드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UI 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재구성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메인페이지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디자인 틀 구성 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회원가입 및 로그인 연동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개인별 옷장 기능 구현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82FE-6824-A097-AE21-E75A5E99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user\Documents\카카오톡 받은 파일\KakaoTalk_20230907_01235687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584" y="466725"/>
            <a:ext cx="7589838" cy="528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14136" y="6045200"/>
            <a:ext cx="10354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미리보기</a:t>
            </a:r>
            <a:r>
              <a:rPr lang="ko-KR" altLang="en-US" dirty="0"/>
              <a:t> 이미지와 같은 </a:t>
            </a:r>
            <a:r>
              <a:rPr lang="en-US" altLang="ko-KR" dirty="0"/>
              <a:t>UI</a:t>
            </a:r>
            <a:r>
              <a:rPr lang="ko-KR" altLang="en-US" dirty="0"/>
              <a:t>적 요소 추가</a:t>
            </a:r>
            <a:endParaRPr lang="en-US" altLang="ko-KR" dirty="0"/>
          </a:p>
          <a:p>
            <a:r>
              <a:rPr lang="ko-KR" altLang="en-US" dirty="0"/>
              <a:t>버튼과 같은</a:t>
            </a:r>
            <a:r>
              <a:rPr lang="en-US" altLang="ko-KR" dirty="0"/>
              <a:t>,</a:t>
            </a:r>
            <a:r>
              <a:rPr lang="ko-KR" altLang="en-US" dirty="0"/>
              <a:t> 디자인 양식 통일화 </a:t>
            </a:r>
          </a:p>
        </p:txBody>
      </p:sp>
    </p:spTree>
    <p:extLst>
      <p:ext uri="{BB962C8B-B14F-4D97-AF65-F5344CB8AC3E}">
        <p14:creationId xmlns:p14="http://schemas.microsoft.com/office/powerpoint/2010/main" val="155540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897202" y="5833534"/>
            <a:ext cx="1035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대기 상황과 같은 예외 상황 처리 </a:t>
            </a:r>
            <a:r>
              <a:rPr lang="ko-KR" altLang="en-US" dirty="0" err="1"/>
              <a:t>로직</a:t>
            </a:r>
            <a:r>
              <a:rPr lang="ko-KR" altLang="en-US" dirty="0"/>
              <a:t> </a:t>
            </a:r>
            <a:r>
              <a:rPr lang="ko-KR" altLang="en-US" dirty="0" err="1"/>
              <a:t>구현중</a:t>
            </a:r>
            <a:endParaRPr lang="en-US" altLang="ko-KR" dirty="0"/>
          </a:p>
        </p:txBody>
      </p:sp>
      <p:pic>
        <p:nvPicPr>
          <p:cNvPr id="3074" name="Picture 2" descr="C:\Users\user\Documents\카카오톡 받은 파일\KakaoTalk_20230907_0120458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58" y="655134"/>
            <a:ext cx="11579484" cy="43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469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4136" y="6045200"/>
            <a:ext cx="1035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카테고리 보기의 디자인과 같이 다양한 디자인 개선 </a:t>
            </a:r>
          </a:p>
        </p:txBody>
      </p:sp>
      <p:pic>
        <p:nvPicPr>
          <p:cNvPr id="2050" name="Picture 2" descr="C:\Users\user\Documents\카카오톡 받은 파일\KakaoTalk_20230907_01235535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925" y="312209"/>
            <a:ext cx="5738813" cy="53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12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F0282E5-FAB7-8B08-6F8D-02969677E299}"/>
              </a:ext>
            </a:extLst>
          </p:cNvPr>
          <p:cNvSpPr txBox="1"/>
          <p:nvPr/>
        </p:nvSpPr>
        <p:spPr>
          <a:xfrm>
            <a:off x="4142131" y="5785074"/>
            <a:ext cx="390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메인 페이지 디자인 작업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6CB0F4-F093-EDE1-B35B-6230D5EDD2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" t="323"/>
          <a:stretch/>
        </p:blipFill>
        <p:spPr>
          <a:xfrm>
            <a:off x="152400" y="1679714"/>
            <a:ext cx="5575851" cy="39669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D4AFDD2-B394-593E-A4FF-D29E15CB67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91"/>
          <a:stretch/>
        </p:blipFill>
        <p:spPr>
          <a:xfrm>
            <a:off x="5728251" y="1541256"/>
            <a:ext cx="5575851" cy="393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80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F0282E5-FAB7-8B08-6F8D-02969677E299}"/>
              </a:ext>
            </a:extLst>
          </p:cNvPr>
          <p:cNvSpPr txBox="1"/>
          <p:nvPr/>
        </p:nvSpPr>
        <p:spPr>
          <a:xfrm>
            <a:off x="993291" y="3831003"/>
            <a:ext cx="3907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/>
              <a:t>[</a:t>
            </a:r>
            <a:r>
              <a:rPr lang="ko-KR" altLang="en-US" sz="1000" b="1" dirty="0"/>
              <a:t>회원가입 및 로그인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기존 구현 내용으로 추가</a:t>
            </a:r>
            <a:r>
              <a:rPr lang="en-US" altLang="ko-KR" sz="1000" b="1" dirty="0"/>
              <a:t>]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84DF201-921C-B263-6EC6-CEA5DE4C7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1199148"/>
            <a:ext cx="2794761" cy="245295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992335-4945-28D4-DBF2-CC67AF606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753" y="1199148"/>
            <a:ext cx="2794761" cy="245295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F29C9F5-79E2-2E18-F7FA-B0E8A7DA2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03422"/>
            <a:ext cx="5943600" cy="24986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EE3B38-ED0B-C7EB-43E9-55A29BF7CA05}"/>
              </a:ext>
            </a:extLst>
          </p:cNvPr>
          <p:cNvSpPr txBox="1"/>
          <p:nvPr/>
        </p:nvSpPr>
        <p:spPr>
          <a:xfrm>
            <a:off x="7116459" y="3831002"/>
            <a:ext cx="3907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/>
              <a:t>[</a:t>
            </a:r>
            <a:r>
              <a:rPr lang="ko-KR" altLang="en-US" sz="1000" b="1" dirty="0"/>
              <a:t>로그인 성공 화면</a:t>
            </a:r>
            <a:r>
              <a:rPr lang="en-US" altLang="ko-KR" sz="1000" b="1" dirty="0"/>
              <a:t>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14C9A3-1C48-0FC7-7157-8E0F53AD64BD}"/>
              </a:ext>
            </a:extLst>
          </p:cNvPr>
          <p:cNvSpPr txBox="1"/>
          <p:nvPr/>
        </p:nvSpPr>
        <p:spPr>
          <a:xfrm>
            <a:off x="3202470" y="5913582"/>
            <a:ext cx="57870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개인별 옷장 기능이용을 위해 로그인 서비스 재도입</a:t>
            </a:r>
            <a:endParaRPr lang="en-US" altLang="ko-KR" dirty="0"/>
          </a:p>
          <a:p>
            <a:pPr algn="ctr"/>
            <a:r>
              <a:rPr lang="ko-KR" altLang="en-US" sz="1200" dirty="0"/>
              <a:t>계정 내역은 로컬 </a:t>
            </a:r>
            <a:r>
              <a:rPr lang="en-US" altLang="ko-KR" sz="1200" dirty="0"/>
              <a:t>DB</a:t>
            </a:r>
            <a:r>
              <a:rPr lang="ko-KR" altLang="en-US" sz="1200" dirty="0"/>
              <a:t>에 </a:t>
            </a:r>
            <a:r>
              <a:rPr lang="en-US" altLang="ko-KR" sz="1200" dirty="0"/>
              <a:t>‘user’ </a:t>
            </a:r>
            <a:r>
              <a:rPr lang="ko-KR" altLang="en-US" sz="1200" dirty="0"/>
              <a:t>테이블에 저장</a:t>
            </a:r>
            <a:endParaRPr lang="en-US" altLang="ko-KR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76444A-B2A7-DA72-3D8C-250C211D6CE3}"/>
              </a:ext>
            </a:extLst>
          </p:cNvPr>
          <p:cNvSpPr txBox="1"/>
          <p:nvPr/>
        </p:nvSpPr>
        <p:spPr>
          <a:xfrm>
            <a:off x="6096000" y="4197049"/>
            <a:ext cx="3907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로그인 성공 여부 팝업으로 노출</a:t>
            </a:r>
            <a:endParaRPr lang="en-US" altLang="ko-KR" sz="1400" dirty="0"/>
          </a:p>
          <a:p>
            <a:pPr marL="342900" indent="-342900">
              <a:buFontTx/>
              <a:buAutoNum type="arabicPeriod"/>
            </a:pPr>
            <a:r>
              <a:rPr lang="en-US" altLang="ko-KR" sz="1400" dirty="0"/>
              <a:t>＇username’</a:t>
            </a:r>
            <a:r>
              <a:rPr lang="ko-KR" altLang="en-US" sz="1400" dirty="0"/>
              <a:t>의 옷장 섹션 구현</a:t>
            </a:r>
            <a:endParaRPr lang="en-US" altLang="ko-KR" sz="1400" dirty="0"/>
          </a:p>
          <a:p>
            <a:r>
              <a:rPr lang="en-US" altLang="ko-KR" sz="1100" dirty="0">
                <a:sym typeface="Wingdings" pitchFamily="2" charset="2"/>
              </a:rPr>
              <a:t></a:t>
            </a:r>
            <a:r>
              <a:rPr lang="ko-KR" altLang="en-US" sz="1100" dirty="0">
                <a:sym typeface="Wingdings" pitchFamily="2" charset="2"/>
              </a:rPr>
              <a:t> 옷장 리스트 확인 창으로 연결</a:t>
            </a:r>
            <a:endParaRPr lang="en-US" altLang="ko-KR" sz="11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2E978094-1BA8-6208-BCC4-569101C7C525}"/>
              </a:ext>
            </a:extLst>
          </p:cNvPr>
          <p:cNvSpPr/>
          <p:nvPr/>
        </p:nvSpPr>
        <p:spPr>
          <a:xfrm>
            <a:off x="9436100" y="1303630"/>
            <a:ext cx="386940" cy="36933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000000"/>
                </a:solidFill>
              </a:rPr>
              <a:t>1</a:t>
            </a:r>
            <a:endParaRPr kumimoji="1" lang="ko-Kore-KR" altLang="en-US" dirty="0">
              <a:solidFill>
                <a:srgbClr val="000000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95EF081-82D7-5601-3689-3AACE9630E84}"/>
              </a:ext>
            </a:extLst>
          </p:cNvPr>
          <p:cNvSpPr/>
          <p:nvPr/>
        </p:nvSpPr>
        <p:spPr>
          <a:xfrm>
            <a:off x="11131695" y="1437742"/>
            <a:ext cx="386940" cy="36933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rgbClr val="000000"/>
                </a:solidFill>
              </a:rPr>
              <a:t>2</a:t>
            </a:r>
            <a:endParaRPr kumimoji="1" lang="ko-Kore-KR" altLang="en-US" dirty="0">
              <a:solidFill>
                <a:srgbClr val="000000"/>
              </a:solidFill>
            </a:endParaRPr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B1BB3710-91D6-AE5D-0058-956CED8FD1F4}"/>
              </a:ext>
            </a:extLst>
          </p:cNvPr>
          <p:cNvSpPr/>
          <p:nvPr/>
        </p:nvSpPr>
        <p:spPr>
          <a:xfrm>
            <a:off x="11024196" y="1228885"/>
            <a:ext cx="593829" cy="248614"/>
          </a:xfrm>
          <a:prstGeom prst="round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8678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A14C9A3-1C48-0FC7-7157-8E0F53AD64BD}"/>
              </a:ext>
            </a:extLst>
          </p:cNvPr>
          <p:cNvSpPr txBox="1"/>
          <p:nvPr/>
        </p:nvSpPr>
        <p:spPr>
          <a:xfrm>
            <a:off x="3202470" y="5433740"/>
            <a:ext cx="5787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개인 옷장에 추가 메서드 구현 완료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41A22AD-EB75-7FE0-5127-3CFE3F6C8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434" y="508276"/>
            <a:ext cx="2957062" cy="41233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CF7D67-AA03-BEBC-62A4-3D7E0D8D90FE}"/>
              </a:ext>
            </a:extLst>
          </p:cNvPr>
          <p:cNvSpPr txBox="1"/>
          <p:nvPr/>
        </p:nvSpPr>
        <p:spPr>
          <a:xfrm>
            <a:off x="3780749" y="4772436"/>
            <a:ext cx="222043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/>
              <a:t>[’username’</a:t>
            </a:r>
            <a:r>
              <a:rPr lang="ko-KR" altLang="en-US" sz="900" b="1" dirty="0"/>
              <a:t>의 옷장 페이지</a:t>
            </a:r>
            <a:r>
              <a:rPr lang="en-US" altLang="ko-KR" sz="900" b="1" dirty="0"/>
              <a:t>]</a:t>
            </a:r>
          </a:p>
          <a:p>
            <a:pPr algn="ctr"/>
            <a:r>
              <a:rPr lang="en-US" altLang="ko-KR" sz="800" b="1" dirty="0" err="1"/>
              <a:t>css</a:t>
            </a:r>
            <a:r>
              <a:rPr lang="ko-KR" altLang="en-US" sz="800" b="1" dirty="0"/>
              <a:t>는 아직 미완성 상태</a:t>
            </a:r>
            <a:endParaRPr lang="en-US" altLang="ko-KR" sz="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120D80-9D83-8D56-9735-49ED03C83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18" y="508276"/>
            <a:ext cx="2714542" cy="4123356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0FCE9030-7671-134B-8CEC-9EE30F30377F}"/>
              </a:ext>
            </a:extLst>
          </p:cNvPr>
          <p:cNvSpPr/>
          <p:nvPr/>
        </p:nvSpPr>
        <p:spPr>
          <a:xfrm>
            <a:off x="1526620" y="4205747"/>
            <a:ext cx="759379" cy="316557"/>
          </a:xfrm>
          <a:prstGeom prst="round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4C3DEB-006F-F2C2-4681-4AE5A546B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750" y="474583"/>
            <a:ext cx="5034645" cy="412335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8D30C91-1CBB-62FC-B0C8-3570D8D2AC54}"/>
              </a:ext>
            </a:extLst>
          </p:cNvPr>
          <p:cNvSpPr txBox="1"/>
          <p:nvPr/>
        </p:nvSpPr>
        <p:spPr>
          <a:xfrm>
            <a:off x="8245459" y="4771879"/>
            <a:ext cx="22204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/>
              <a:t>[</a:t>
            </a:r>
            <a:r>
              <a:rPr lang="ko-KR" altLang="en-US" sz="900" b="1" dirty="0"/>
              <a:t>로그인이 반영 된 </a:t>
            </a:r>
            <a:r>
              <a:rPr lang="ko-KR" altLang="en-US" sz="900" b="1" dirty="0" err="1"/>
              <a:t>가상피팅</a:t>
            </a:r>
            <a:r>
              <a:rPr lang="ko-KR" altLang="en-US" sz="900" b="1" dirty="0"/>
              <a:t> 페이지</a:t>
            </a:r>
            <a:r>
              <a:rPr lang="en-US" altLang="ko-KR" sz="900" b="1" dirty="0"/>
              <a:t>]</a:t>
            </a:r>
            <a:endParaRPr lang="en-US" altLang="ko-KR" sz="8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28B38A-82DB-8002-635B-BB4B195ED95B}"/>
              </a:ext>
            </a:extLst>
          </p:cNvPr>
          <p:cNvSpPr txBox="1"/>
          <p:nvPr/>
        </p:nvSpPr>
        <p:spPr>
          <a:xfrm>
            <a:off x="37911" y="5880364"/>
            <a:ext cx="674904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100" dirty="0"/>
              <a:t>user</a:t>
            </a:r>
            <a:r>
              <a:rPr lang="ko-KR" altLang="en-US" sz="1100" dirty="0"/>
              <a:t>는 로그인을 한다</a:t>
            </a:r>
            <a:r>
              <a:rPr lang="en-US" altLang="ko-KR" sz="1100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sz="1100" dirty="0"/>
              <a:t>user</a:t>
            </a:r>
            <a:r>
              <a:rPr lang="ko-KR" altLang="en-US" sz="1100" dirty="0"/>
              <a:t>는 상품 검색 후 맘에 드는 상품을 추가하기를 누른다</a:t>
            </a:r>
            <a:r>
              <a:rPr lang="en-US" altLang="ko-KR" sz="1100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추가하기를 누르게 되면 </a:t>
            </a:r>
            <a:r>
              <a:rPr lang="en-US" altLang="ko-KR" sz="1100" dirty="0"/>
              <a:t>product</a:t>
            </a:r>
            <a:r>
              <a:rPr lang="ko-KR" altLang="en-US" sz="1100" dirty="0"/>
              <a:t> </a:t>
            </a:r>
            <a:r>
              <a:rPr lang="en-US" altLang="ko-KR" sz="1100" dirty="0"/>
              <a:t>table</a:t>
            </a:r>
            <a:r>
              <a:rPr lang="ko-KR" altLang="en-US" sz="1100" dirty="0"/>
              <a:t>에서 </a:t>
            </a:r>
            <a:r>
              <a:rPr lang="en-US" altLang="ko-KR" sz="1100" dirty="0"/>
              <a:t>_id </a:t>
            </a:r>
            <a:r>
              <a:rPr lang="ko-KR" altLang="en-US" sz="1100" dirty="0"/>
              <a:t>부분만 </a:t>
            </a:r>
            <a:r>
              <a:rPr lang="en-US" altLang="ko-KR" sz="1100" dirty="0"/>
              <a:t>closet</a:t>
            </a:r>
            <a:r>
              <a:rPr lang="ko-KR" altLang="en-US" sz="1100" dirty="0"/>
              <a:t> </a:t>
            </a:r>
            <a:r>
              <a:rPr lang="en-US" altLang="ko-KR" sz="1100" dirty="0"/>
              <a:t>table</a:t>
            </a:r>
            <a:r>
              <a:rPr lang="ko-KR" altLang="en-US" sz="1100" dirty="0"/>
              <a:t>의 </a:t>
            </a:r>
            <a:r>
              <a:rPr lang="en-US" altLang="ko-KR" sz="1100" dirty="0"/>
              <a:t>username, </a:t>
            </a:r>
            <a:r>
              <a:rPr lang="en-US" altLang="ko-KR" sz="1100" dirty="0" err="1"/>
              <a:t>productIds</a:t>
            </a:r>
            <a:r>
              <a:rPr lang="ko-KR" altLang="en-US" sz="1100" dirty="0"/>
              <a:t>에 리스트 형태로 저장된다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en-US" altLang="ko-KR" sz="1100" dirty="0" err="1"/>
              <a:t>productIds</a:t>
            </a:r>
            <a:r>
              <a:rPr lang="ko-KR" altLang="en-US" sz="1100" dirty="0"/>
              <a:t>의 </a:t>
            </a:r>
            <a:r>
              <a:rPr lang="en-US" altLang="ko-KR" sz="1100" dirty="0"/>
              <a:t>_id</a:t>
            </a:r>
            <a:r>
              <a:rPr lang="ko-KR" altLang="en-US" sz="1100" dirty="0"/>
              <a:t> 들이 </a:t>
            </a:r>
            <a:r>
              <a:rPr lang="en-US" altLang="ko-KR" sz="1100" dirty="0"/>
              <a:t>product table</a:t>
            </a:r>
            <a:r>
              <a:rPr lang="ko-KR" altLang="en-US" sz="1100" dirty="0"/>
              <a:t>과 연결되어 상품의 정보를 불러온다</a:t>
            </a:r>
            <a:endParaRPr lang="en-US" altLang="ko-KR" sz="11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78678DE-7655-BEDA-07C4-50DA196ED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5741" y="5263597"/>
            <a:ext cx="2794576" cy="123653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D158179-E257-DF40-B377-F8C1EBB0C7A6}"/>
              </a:ext>
            </a:extLst>
          </p:cNvPr>
          <p:cNvSpPr txBox="1"/>
          <p:nvPr/>
        </p:nvSpPr>
        <p:spPr>
          <a:xfrm>
            <a:off x="9222813" y="6500135"/>
            <a:ext cx="22204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/>
              <a:t>[closet Table]</a:t>
            </a:r>
            <a:endParaRPr lang="en-US" altLang="ko-KR" sz="800" b="1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BAE71F3-BE9D-8676-F0ED-50A57BD2247A}"/>
              </a:ext>
            </a:extLst>
          </p:cNvPr>
          <p:cNvSpPr/>
          <p:nvPr/>
        </p:nvSpPr>
        <p:spPr>
          <a:xfrm>
            <a:off x="8821270" y="5126379"/>
            <a:ext cx="3040672" cy="1692704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EAF196B-518C-6BFE-8AB4-FFEEB7B2ED3E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6786956" y="6212541"/>
            <a:ext cx="1899844" cy="137183"/>
          </a:xfrm>
          <a:prstGeom prst="straightConnector1">
            <a:avLst/>
          </a:prstGeom>
          <a:ln w="60325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73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12283" y="2459504"/>
            <a:ext cx="569357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커뮤니티 기능 구현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디자인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반응형 디자인 수정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호스팅 시도 및 방안 마련 </a:t>
            </a:r>
            <a:endParaRPr lang="en-US" altLang="ko-KR" sz="20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82FE-6824-A097-AE21-E75A5E99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32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7936F2A-6C28-20F4-BD87-255F894A4F6B}"/>
              </a:ext>
            </a:extLst>
          </p:cNvPr>
          <p:cNvGrpSpPr/>
          <p:nvPr/>
        </p:nvGrpSpPr>
        <p:grpSpPr>
          <a:xfrm>
            <a:off x="0" y="1693135"/>
            <a:ext cx="7082175" cy="1535837"/>
            <a:chOff x="152400" y="440459"/>
            <a:chExt cx="7082175" cy="1535837"/>
          </a:xfrm>
        </p:grpSpPr>
        <p:sp>
          <p:nvSpPr>
            <p:cNvPr id="9" name="TextBox 8"/>
            <p:cNvSpPr txBox="1"/>
            <p:nvPr/>
          </p:nvSpPr>
          <p:spPr>
            <a:xfrm>
              <a:off x="152400" y="1745464"/>
              <a:ext cx="708217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/>
                <a:t>[header “</a:t>
              </a:r>
              <a:r>
                <a:rPr lang="ko-KR" altLang="en-US" sz="900" b="1" dirty="0"/>
                <a:t>커뮤니티</a:t>
              </a:r>
              <a:r>
                <a:rPr lang="en-US" altLang="ko-KR" sz="900" b="1" dirty="0"/>
                <a:t>”</a:t>
              </a:r>
              <a:r>
                <a:rPr lang="ko-KR" altLang="en-US" sz="900" b="1" dirty="0"/>
                <a:t> 추가</a:t>
              </a:r>
              <a:r>
                <a:rPr lang="en-US" altLang="ko-KR" sz="900" b="1" dirty="0"/>
                <a:t>]</a:t>
              </a: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E774BBC-F62C-9DD7-7831-88D9F36A6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0438" y="440459"/>
              <a:ext cx="5626100" cy="1231900"/>
            </a:xfrm>
            <a:prstGeom prst="rect">
              <a:avLst/>
            </a:prstGeom>
          </p:spPr>
        </p:pic>
        <p:sp>
          <p:nvSpPr>
            <p:cNvPr id="4" name="모서리가 둥근 직사각형 3">
              <a:extLst>
                <a:ext uri="{FF2B5EF4-FFF2-40B4-BE49-F238E27FC236}">
                  <a16:creationId xmlns:a16="http://schemas.microsoft.com/office/drawing/2014/main" id="{A7735193-1074-1DD7-BF83-B8F66D3C780C}"/>
                </a:ext>
              </a:extLst>
            </p:cNvPr>
            <p:cNvSpPr/>
            <p:nvPr/>
          </p:nvSpPr>
          <p:spPr>
            <a:xfrm>
              <a:off x="1898075" y="942647"/>
              <a:ext cx="873414" cy="554182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E625FA3-8A52-DE2D-6E03-759DEB7A1FEA}"/>
              </a:ext>
            </a:extLst>
          </p:cNvPr>
          <p:cNvSpPr txBox="1"/>
          <p:nvPr/>
        </p:nvSpPr>
        <p:spPr>
          <a:xfrm>
            <a:off x="2729924" y="5972599"/>
            <a:ext cx="70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커뮤니티 헤더 연결</a:t>
            </a:r>
            <a:r>
              <a:rPr lang="en-US" altLang="ko-KR" dirty="0"/>
              <a:t>]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CF4197-8D1C-5AA4-B902-A4AC03C5A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776" y="440459"/>
            <a:ext cx="3699709" cy="5020616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59B1F-6774-2C34-FD92-3C528249AC7B}"/>
              </a:ext>
            </a:extLst>
          </p:cNvPr>
          <p:cNvSpPr txBox="1"/>
          <p:nvPr/>
        </p:nvSpPr>
        <p:spPr>
          <a:xfrm>
            <a:off x="5840542" y="5486005"/>
            <a:ext cx="70821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/>
              <a:t>[localhost:4200/community]</a:t>
            </a: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58592FAC-5BA1-BC17-E887-E549E2D1D1CF}"/>
              </a:ext>
            </a:extLst>
          </p:cNvPr>
          <p:cNvSpPr/>
          <p:nvPr/>
        </p:nvSpPr>
        <p:spPr>
          <a:xfrm>
            <a:off x="7518500" y="4011005"/>
            <a:ext cx="387009" cy="23082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82240F34-78B0-EE49-8C69-AD42DD052CEA}"/>
              </a:ext>
            </a:extLst>
          </p:cNvPr>
          <p:cNvSpPr/>
          <p:nvPr/>
        </p:nvSpPr>
        <p:spPr>
          <a:xfrm>
            <a:off x="7520429" y="4279153"/>
            <a:ext cx="1588847" cy="2126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8C182D6-8920-7929-A189-0E013306D017}"/>
              </a:ext>
            </a:extLst>
          </p:cNvPr>
          <p:cNvCxnSpPr>
            <a:cxnSpLocks/>
            <a:stCxn id="19" idx="3"/>
            <a:endCxn id="10" idx="1"/>
          </p:cNvCxnSpPr>
          <p:nvPr/>
        </p:nvCxnSpPr>
        <p:spPr>
          <a:xfrm flipV="1">
            <a:off x="6761488" y="4126416"/>
            <a:ext cx="757012" cy="538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A4D03F6-1FD9-83BB-C488-BBB26B698541}"/>
              </a:ext>
            </a:extLst>
          </p:cNvPr>
          <p:cNvCxnSpPr>
            <a:cxnSpLocks/>
            <a:stCxn id="20" idx="3"/>
            <a:endCxn id="11" idx="1"/>
          </p:cNvCxnSpPr>
          <p:nvPr/>
        </p:nvCxnSpPr>
        <p:spPr>
          <a:xfrm flipV="1">
            <a:off x="6539732" y="4385469"/>
            <a:ext cx="980697" cy="4272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866FF32-7CBC-6EA5-E8D9-D2520E596B1B}"/>
              </a:ext>
            </a:extLst>
          </p:cNvPr>
          <p:cNvSpPr txBox="1"/>
          <p:nvPr/>
        </p:nvSpPr>
        <p:spPr>
          <a:xfrm>
            <a:off x="5756085" y="40110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b="1" dirty="0"/>
              <a:t>작성자명</a:t>
            </a:r>
            <a:endParaRPr kumimoji="1" lang="ko-Kore-KR" altLang="en-US" sz="16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077342-E5EE-3C98-75C7-046C552618D2}"/>
              </a:ext>
            </a:extLst>
          </p:cNvPr>
          <p:cNvSpPr txBox="1"/>
          <p:nvPr/>
        </p:nvSpPr>
        <p:spPr>
          <a:xfrm>
            <a:off x="5944697" y="464342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b="1" dirty="0"/>
              <a:t>내용</a:t>
            </a:r>
            <a:endParaRPr kumimoji="1" lang="ko-Kore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023087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E625FA3-8A52-DE2D-6E03-759DEB7A1FEA}"/>
              </a:ext>
            </a:extLst>
          </p:cNvPr>
          <p:cNvSpPr txBox="1"/>
          <p:nvPr/>
        </p:nvSpPr>
        <p:spPr>
          <a:xfrm>
            <a:off x="2648902" y="6157265"/>
            <a:ext cx="70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커뮤니티 구현</a:t>
            </a:r>
            <a:r>
              <a:rPr lang="en-US" altLang="ko-KR" dirty="0"/>
              <a:t> - CRUD]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4409742-AE66-C665-CDC6-9EE162F5AEC2}"/>
              </a:ext>
            </a:extLst>
          </p:cNvPr>
          <p:cNvGrpSpPr/>
          <p:nvPr/>
        </p:nvGrpSpPr>
        <p:grpSpPr>
          <a:xfrm>
            <a:off x="3568112" y="226639"/>
            <a:ext cx="3796145" cy="2083549"/>
            <a:chOff x="-191944" y="353285"/>
            <a:chExt cx="3796145" cy="2083549"/>
          </a:xfrm>
        </p:grpSpPr>
        <p:sp>
          <p:nvSpPr>
            <p:cNvPr id="9" name="TextBox 8"/>
            <p:cNvSpPr txBox="1"/>
            <p:nvPr/>
          </p:nvSpPr>
          <p:spPr>
            <a:xfrm>
              <a:off x="-191944" y="2175224"/>
              <a:ext cx="3796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[Create]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F922C00-4575-5C9B-10A2-FEF65BD64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" y="353285"/>
              <a:ext cx="3107458" cy="1797628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0" name="모서리가 둥근 직사각형 9">
              <a:extLst>
                <a:ext uri="{FF2B5EF4-FFF2-40B4-BE49-F238E27FC236}">
                  <a16:creationId xmlns:a16="http://schemas.microsoft.com/office/drawing/2014/main" id="{6103BDB0-AE36-8DA0-58F5-CB99BFB4FA93}"/>
                </a:ext>
              </a:extLst>
            </p:cNvPr>
            <p:cNvSpPr/>
            <p:nvPr/>
          </p:nvSpPr>
          <p:spPr>
            <a:xfrm>
              <a:off x="187125" y="1769661"/>
              <a:ext cx="1219199" cy="36022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5A03C6C-5C91-50D4-085A-FE3B3F8387A7}"/>
              </a:ext>
            </a:extLst>
          </p:cNvPr>
          <p:cNvGrpSpPr/>
          <p:nvPr/>
        </p:nvGrpSpPr>
        <p:grpSpPr>
          <a:xfrm>
            <a:off x="-1581265" y="238805"/>
            <a:ext cx="7082175" cy="5744577"/>
            <a:chOff x="2215228" y="357400"/>
            <a:chExt cx="7082175" cy="574457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259B1F-6774-2C34-FD92-3C528249AC7B}"/>
                </a:ext>
              </a:extLst>
            </p:cNvPr>
            <p:cNvSpPr txBox="1"/>
            <p:nvPr/>
          </p:nvSpPr>
          <p:spPr>
            <a:xfrm>
              <a:off x="2215228" y="5848061"/>
              <a:ext cx="708217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/>
                <a:t>[/post]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B4B0DCC-BA72-20A8-31AE-72E9C5A1C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8529" y="357400"/>
              <a:ext cx="3395574" cy="5430776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90FBEE6-D2F5-0E0B-4229-292655633F2B}"/>
              </a:ext>
            </a:extLst>
          </p:cNvPr>
          <p:cNvGrpSpPr/>
          <p:nvPr/>
        </p:nvGrpSpPr>
        <p:grpSpPr>
          <a:xfrm>
            <a:off x="-85996" y="3513787"/>
            <a:ext cx="4947363" cy="1189201"/>
            <a:chOff x="6256406" y="2313697"/>
            <a:chExt cx="7082175" cy="1702347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509C1FC-C417-2648-6E29-6AB75BE01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07183" y="2313697"/>
              <a:ext cx="3980622" cy="1419505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1FE7EC-1825-0FFA-44EB-56E633A777CE}"/>
                </a:ext>
              </a:extLst>
            </p:cNvPr>
            <p:cNvSpPr txBox="1"/>
            <p:nvPr/>
          </p:nvSpPr>
          <p:spPr>
            <a:xfrm>
              <a:off x="6256406" y="3785212"/>
              <a:ext cx="708217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/>
                <a:t>[</a:t>
              </a:r>
              <a:r>
                <a:rPr lang="ko-KR" altLang="en-US" sz="900" b="1" dirty="0"/>
                <a:t>게시물 등록 성공 알림</a:t>
              </a:r>
              <a:r>
                <a:rPr lang="en-US" altLang="ko-KR" sz="900" b="1" dirty="0"/>
                <a:t>]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C11B900-D178-47E2-64B8-BB6BC945D649}"/>
              </a:ext>
            </a:extLst>
          </p:cNvPr>
          <p:cNvGrpSpPr/>
          <p:nvPr/>
        </p:nvGrpSpPr>
        <p:grpSpPr>
          <a:xfrm>
            <a:off x="1925099" y="2377254"/>
            <a:ext cx="7082175" cy="3688647"/>
            <a:chOff x="1867224" y="2330954"/>
            <a:chExt cx="7082175" cy="3688647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34B9A20-CEEF-04DD-6CA4-4231ED01F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56448" y="2330954"/>
              <a:ext cx="2903721" cy="3434837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71A7369-AD68-B2FF-0103-649488FCDB1F}"/>
                </a:ext>
              </a:extLst>
            </p:cNvPr>
            <p:cNvSpPr txBox="1"/>
            <p:nvPr/>
          </p:nvSpPr>
          <p:spPr>
            <a:xfrm>
              <a:off x="1867224" y="5773380"/>
              <a:ext cx="70821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[</a:t>
              </a:r>
              <a:r>
                <a:rPr lang="ko-KR" altLang="en-US" sz="1000" b="1" dirty="0"/>
                <a:t>커뮤니티 메인 페이지 </a:t>
              </a:r>
              <a:r>
                <a:rPr lang="en-US" altLang="ko-KR" sz="1000" b="1" dirty="0"/>
                <a:t>-</a:t>
              </a:r>
              <a:r>
                <a:rPr lang="ko-KR" altLang="en-US" sz="1000" b="1" dirty="0"/>
                <a:t> 모든 게시물 </a:t>
              </a:r>
              <a:r>
                <a:rPr lang="en-US" altLang="ko-KR" sz="1000" b="1" dirty="0"/>
                <a:t>Read(</a:t>
              </a:r>
              <a:r>
                <a:rPr lang="ko-KR" altLang="en-US" sz="1000" b="1" dirty="0"/>
                <a:t>최신 순</a:t>
              </a:r>
              <a:r>
                <a:rPr lang="en-US" altLang="ko-KR" sz="1000" b="1" dirty="0"/>
                <a:t>)]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3EB5A3E-00AB-170D-6C04-6D86DD4B7FA3}"/>
              </a:ext>
            </a:extLst>
          </p:cNvPr>
          <p:cNvGrpSpPr/>
          <p:nvPr/>
        </p:nvGrpSpPr>
        <p:grpSpPr>
          <a:xfrm>
            <a:off x="7246919" y="233629"/>
            <a:ext cx="4858568" cy="3541768"/>
            <a:chOff x="7246919" y="233629"/>
            <a:chExt cx="4858568" cy="3541768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62E3798-4092-CB55-9112-F6F69F8D6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46919" y="233629"/>
              <a:ext cx="4858568" cy="3290400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E931F53-25EB-85B5-3C40-F67EAF3BB4ED}"/>
                </a:ext>
              </a:extLst>
            </p:cNvPr>
            <p:cNvSpPr txBox="1"/>
            <p:nvPr/>
          </p:nvSpPr>
          <p:spPr>
            <a:xfrm>
              <a:off x="7781241" y="3513787"/>
              <a:ext cx="3796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[Update </a:t>
              </a:r>
              <a:r>
                <a:rPr lang="ko-KR" altLang="en-US" sz="1100" b="1" dirty="0"/>
                <a:t>기능</a:t>
              </a:r>
              <a:r>
                <a:rPr lang="en-US" altLang="ko-KR" sz="1100" b="1" dirty="0"/>
                <a:t>]</a:t>
              </a:r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62B71021-5C0F-9A15-9093-FC19291632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0074" y="1863536"/>
            <a:ext cx="2684380" cy="1134308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92F0AF-A391-0428-42CE-F6C7FF2AEC58}"/>
              </a:ext>
            </a:extLst>
          </p:cNvPr>
          <p:cNvGrpSpPr/>
          <p:nvPr/>
        </p:nvGrpSpPr>
        <p:grpSpPr>
          <a:xfrm>
            <a:off x="7054740" y="3873256"/>
            <a:ext cx="5086485" cy="2245481"/>
            <a:chOff x="7054740" y="3838531"/>
            <a:chExt cx="5086485" cy="2245481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84A8CC03-5EE2-7510-DDEA-5530F5154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46919" y="3838531"/>
              <a:ext cx="4894306" cy="1763390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C61FEBE-C0ED-52B1-8216-D44E3AC83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054740" y="4801218"/>
              <a:ext cx="3905068" cy="980530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148998-2477-0580-328E-92D7ABDBF377}"/>
                </a:ext>
              </a:extLst>
            </p:cNvPr>
            <p:cNvSpPr txBox="1"/>
            <p:nvPr/>
          </p:nvSpPr>
          <p:spPr>
            <a:xfrm>
              <a:off x="7833004" y="5822402"/>
              <a:ext cx="3796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[Delete </a:t>
              </a:r>
              <a:r>
                <a:rPr lang="ko-KR" altLang="en-US" sz="1100" b="1" dirty="0"/>
                <a:t>기능</a:t>
              </a:r>
              <a:r>
                <a:rPr lang="en-US" altLang="ko-KR" sz="1100" b="1" dirty="0"/>
                <a:t>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7266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3802751" y="1422400"/>
            <a:ext cx="45865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시스템 구성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70F6B5-2DD4-93FC-076B-5B12BA61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2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18633" y="6022202"/>
            <a:ext cx="1035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반응형</a:t>
            </a:r>
            <a:r>
              <a:rPr lang="ko-KR" altLang="en-US" b="1" dirty="0" err="1"/>
              <a:t>으로</a:t>
            </a:r>
            <a:r>
              <a:rPr lang="ko-KR" altLang="en-US" b="1" dirty="0"/>
              <a:t> 디자인 작업 진행 및 아이콘과 같은 디자인 요소 제작  </a:t>
            </a:r>
            <a:endParaRPr lang="en-US" altLang="ko-KR" b="1" dirty="0"/>
          </a:p>
        </p:txBody>
      </p:sp>
      <p:pic>
        <p:nvPicPr>
          <p:cNvPr id="1028" name="Picture 4" descr="C:\Users\user\Desktop\22233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750" y="333137"/>
            <a:ext cx="4545265" cy="5361763"/>
          </a:xfrm>
          <a:prstGeom prst="rect">
            <a:avLst/>
          </a:prstGeom>
          <a:noFill/>
          <a:ln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user\Desktop\1112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51132"/>
            <a:ext cx="6463230" cy="4442400"/>
          </a:xfrm>
          <a:prstGeom prst="rect">
            <a:avLst/>
          </a:prstGeom>
          <a:noFill/>
          <a:ln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67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11889" y="5344061"/>
            <a:ext cx="5984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AI </a:t>
            </a:r>
            <a:r>
              <a:rPr lang="ko-KR" altLang="en-US" sz="1400" dirty="0"/>
              <a:t>서버를 돌릴 경우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en-US" altLang="ko-KR" sz="1400" dirty="0"/>
              <a:t>GPU</a:t>
            </a:r>
            <a:r>
              <a:rPr lang="ko-KR" altLang="en-US" sz="1400" dirty="0"/>
              <a:t>를 사용한 호스팅이 유료</a:t>
            </a:r>
            <a:r>
              <a:rPr lang="en-US" altLang="ko-KR" sz="1200" dirty="0"/>
              <a:t>(</a:t>
            </a:r>
            <a:r>
              <a:rPr lang="ko-KR" altLang="en-US" sz="1200" dirty="0"/>
              <a:t>한달 약 </a:t>
            </a:r>
            <a:r>
              <a:rPr lang="en-US" altLang="ko-KR" sz="1200" dirty="0"/>
              <a:t>100</a:t>
            </a:r>
            <a:r>
              <a:rPr lang="ko-KR" altLang="en-US" sz="1200" dirty="0"/>
              <a:t>만원 내외</a:t>
            </a:r>
            <a:r>
              <a:rPr lang="en-US" altLang="ko-KR" sz="1200" dirty="0"/>
              <a:t>) 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직접 도매인 구매</a:t>
            </a:r>
            <a:r>
              <a:rPr lang="en-US" altLang="ko-KR" sz="1600" dirty="0"/>
              <a:t>,</a:t>
            </a:r>
            <a:r>
              <a:rPr lang="ko-KR" altLang="en-US" sz="1600" dirty="0"/>
              <a:t> 호스팅 하는 방법을 고려</a:t>
            </a:r>
            <a:endParaRPr lang="en-US" altLang="ko-KR" sz="1600" dirty="0"/>
          </a:p>
          <a:p>
            <a:pPr marL="342900" indent="-342900">
              <a:buAutoNum type="arabicPeriod"/>
            </a:pPr>
            <a:r>
              <a:rPr lang="en-US" altLang="ko-KR" sz="1600" dirty="0"/>
              <a:t>AI </a:t>
            </a:r>
            <a:r>
              <a:rPr lang="ko-KR" altLang="en-US" sz="1600" dirty="0"/>
              <a:t>서버만</a:t>
            </a:r>
            <a:r>
              <a:rPr lang="en-US" altLang="ko-KR" sz="1600" dirty="0"/>
              <a:t> </a:t>
            </a:r>
            <a:r>
              <a:rPr lang="ko-KR" altLang="en-US" sz="1600" dirty="0"/>
              <a:t>돌리기</a:t>
            </a:r>
            <a:endParaRPr lang="en-US" altLang="ko-KR" sz="1600" dirty="0"/>
          </a:p>
          <a:p>
            <a:pPr marL="342900" indent="-342900">
              <a:buAutoNum type="arabicPeriod"/>
            </a:pPr>
            <a:r>
              <a:rPr lang="en-US" altLang="ko-KR" sz="1600" dirty="0"/>
              <a:t>AI &amp;</a:t>
            </a:r>
            <a:r>
              <a:rPr lang="ko-KR" altLang="en-US" sz="1600" dirty="0"/>
              <a:t> 전체</a:t>
            </a:r>
            <a:r>
              <a:rPr lang="en-US" altLang="ko-KR" sz="1600" dirty="0"/>
              <a:t>(</a:t>
            </a:r>
            <a:r>
              <a:rPr lang="ko-KR" altLang="en-US" sz="1600" dirty="0"/>
              <a:t>백</a:t>
            </a:r>
            <a:r>
              <a:rPr lang="en-US" altLang="ko-KR" sz="1600" dirty="0"/>
              <a:t>,</a:t>
            </a:r>
            <a:r>
              <a:rPr lang="ko-KR" altLang="en-US" sz="1600" dirty="0"/>
              <a:t>프론트</a:t>
            </a:r>
            <a:r>
              <a:rPr lang="en-US" altLang="ko-KR" sz="1600" dirty="0"/>
              <a:t>)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돌리는 방법</a:t>
            </a:r>
            <a:endParaRPr lang="en-US" altLang="ko-KR" sz="1600" dirty="0"/>
          </a:p>
        </p:txBody>
      </p:sp>
      <p:pic>
        <p:nvPicPr>
          <p:cNvPr id="2050" name="Picture 2" descr="C:\Users\user\Desktop\다운로드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713518"/>
            <a:ext cx="2674408" cy="412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A3D393-B341-99B1-9969-D891D67B5D14}"/>
              </a:ext>
            </a:extLst>
          </p:cNvPr>
          <p:cNvSpPr txBox="1"/>
          <p:nvPr/>
        </p:nvSpPr>
        <p:spPr>
          <a:xfrm>
            <a:off x="6606053" y="5664653"/>
            <a:ext cx="527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서버에 작동 시킬 수 있도록 </a:t>
            </a:r>
            <a:r>
              <a:rPr lang="en-US" altLang="ko-KR" b="1" dirty="0"/>
              <a:t>AI </a:t>
            </a:r>
            <a:r>
              <a:rPr lang="ko-KR" altLang="en-US" b="1" dirty="0"/>
              <a:t>서버 측 코드 </a:t>
            </a:r>
            <a:r>
              <a:rPr lang="ko-KR" altLang="en-US" dirty="0"/>
              <a:t>연동</a:t>
            </a:r>
          </a:p>
        </p:txBody>
      </p:sp>
      <p:pic>
        <p:nvPicPr>
          <p:cNvPr id="5" name="Picture 2" descr="C:\Users\user\Desktop\asss.png">
            <a:extLst>
              <a:ext uri="{FF2B5EF4-FFF2-40B4-BE49-F238E27FC236}">
                <a16:creationId xmlns:a16="http://schemas.microsoft.com/office/drawing/2014/main" id="{76EF0B70-50D6-8A45-2ED4-23D519503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173" y="1049105"/>
            <a:ext cx="3756944" cy="375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DAF3325-7800-5E8F-780A-87F471B962FB}"/>
              </a:ext>
            </a:extLst>
          </p:cNvPr>
          <p:cNvCxnSpPr/>
          <p:nvPr/>
        </p:nvCxnSpPr>
        <p:spPr>
          <a:xfrm>
            <a:off x="6018835" y="190500"/>
            <a:ext cx="0" cy="6667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42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DCC3D-051E-42FD-AA6D-78ABFF7996F4}"/>
              </a:ext>
            </a:extLst>
          </p:cNvPr>
          <p:cNvSpPr txBox="1"/>
          <p:nvPr/>
        </p:nvSpPr>
        <p:spPr>
          <a:xfrm>
            <a:off x="541776" y="3044279"/>
            <a:ext cx="4474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lt"/>
              </a:rPr>
              <a:t>다음주에 할 내용</a:t>
            </a:r>
            <a:endParaRPr lang="en-US" altLang="ko-KR" sz="4400" dirty="0">
              <a:latin typeface="+mj-lt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A88E62-19F7-67A5-013E-F0252FE5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5267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</a:rPr>
              <a:t>다음주 작업 예정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+mj-lt"/>
              </a:rPr>
              <a:t>다음주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399932-852C-4FC0-818C-8BF64A587819}"/>
              </a:ext>
            </a:extLst>
          </p:cNvPr>
          <p:cNvSpPr/>
          <p:nvPr/>
        </p:nvSpPr>
        <p:spPr>
          <a:xfrm>
            <a:off x="1189765" y="6956886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9F526F-DC3D-45D0-97CC-857F415DEC53}"/>
              </a:ext>
            </a:extLst>
          </p:cNvPr>
          <p:cNvSpPr/>
          <p:nvPr/>
        </p:nvSpPr>
        <p:spPr>
          <a:xfrm>
            <a:off x="2599465" y="6956886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14E13-0F73-4EAD-8EE0-CF531BE06C69}"/>
              </a:ext>
            </a:extLst>
          </p:cNvPr>
          <p:cNvSpPr txBox="1"/>
          <p:nvPr/>
        </p:nvSpPr>
        <p:spPr>
          <a:xfrm>
            <a:off x="1582279" y="7143763"/>
            <a:ext cx="31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C8947-AD11-4BA5-AFC4-C97C91EBC161}"/>
              </a:ext>
            </a:extLst>
          </p:cNvPr>
          <p:cNvSpPr txBox="1"/>
          <p:nvPr/>
        </p:nvSpPr>
        <p:spPr>
          <a:xfrm>
            <a:off x="2856559" y="7112465"/>
            <a:ext cx="796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</a:t>
            </a: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endParaRPr lang="ko-KR" altLang="en-US" sz="2000" spc="-15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2B7112F-B03C-4AFD-888E-4D3992FEA2EE}"/>
              </a:ext>
            </a:extLst>
          </p:cNvPr>
          <p:cNvSpPr/>
          <p:nvPr/>
        </p:nvSpPr>
        <p:spPr>
          <a:xfrm>
            <a:off x="1189765" y="3543637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282083-F71D-404F-8759-15BB8B3A55F0}"/>
              </a:ext>
            </a:extLst>
          </p:cNvPr>
          <p:cNvSpPr/>
          <p:nvPr/>
        </p:nvSpPr>
        <p:spPr>
          <a:xfrm>
            <a:off x="2599465" y="3543637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761A23-A89B-49A0-9103-FB499CB51CA7}"/>
              </a:ext>
            </a:extLst>
          </p:cNvPr>
          <p:cNvSpPr txBox="1"/>
          <p:nvPr/>
        </p:nvSpPr>
        <p:spPr>
          <a:xfrm>
            <a:off x="1552037" y="3740852"/>
            <a:ext cx="39305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63ED5-C65D-4CB4-B317-42D69753959A}"/>
              </a:ext>
            </a:extLst>
          </p:cNvPr>
          <p:cNvSpPr txBox="1"/>
          <p:nvPr/>
        </p:nvSpPr>
        <p:spPr>
          <a:xfrm>
            <a:off x="2856559" y="3710074"/>
            <a:ext cx="1914307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</a:t>
            </a:r>
            <a:endParaRPr lang="en-US" altLang="ko-KR" sz="2000" b="1" spc="-15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2D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fitting API 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131A3-204A-DC06-B3F4-60B54695C95F}"/>
              </a:ext>
            </a:extLst>
          </p:cNvPr>
          <p:cNvSpPr/>
          <p:nvPr/>
        </p:nvSpPr>
        <p:spPr>
          <a:xfrm>
            <a:off x="1189765" y="2220647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644AAF-C021-F171-8088-5EB2F2E04412}"/>
              </a:ext>
            </a:extLst>
          </p:cNvPr>
          <p:cNvSpPr/>
          <p:nvPr/>
        </p:nvSpPr>
        <p:spPr>
          <a:xfrm>
            <a:off x="2599465" y="2220647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208DF-4807-3DA1-17B6-C727377364C4}"/>
              </a:ext>
            </a:extLst>
          </p:cNvPr>
          <p:cNvSpPr txBox="1"/>
          <p:nvPr/>
        </p:nvSpPr>
        <p:spPr>
          <a:xfrm>
            <a:off x="2856559" y="2418970"/>
            <a:ext cx="779897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프론트 엔드</a:t>
            </a:r>
            <a:endParaRPr lang="en-US" altLang="ko-KR" sz="2000" b="1" spc="-150" dirty="0">
              <a:solidFill>
                <a:srgbClr val="6D6969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2D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fitting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페이지 구현</a:t>
            </a:r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메인 페이지 제작 완성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57A78-C116-1E79-991C-E41EC24E9653}"/>
              </a:ext>
            </a:extLst>
          </p:cNvPr>
          <p:cNvSpPr txBox="1"/>
          <p:nvPr/>
        </p:nvSpPr>
        <p:spPr>
          <a:xfrm>
            <a:off x="1592912" y="2449748"/>
            <a:ext cx="311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75388A-3178-5A20-9FCF-F9D0421A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40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2364857" y="1422400"/>
            <a:ext cx="74622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현재까지 진행 상황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F163F3-1D5E-8496-EA74-C7B07947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40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9955"/>
              </p:ext>
            </p:extLst>
          </p:nvPr>
        </p:nvGraphicFramePr>
        <p:xfrm>
          <a:off x="1961077" y="114300"/>
          <a:ext cx="8269846" cy="659484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4393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6365453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</a:tblGrid>
              <a:tr h="67310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0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(~1/11)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아이디어 도출 작업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스토밍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라이팅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TRIZ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기법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기능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우선순위 정의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툴선정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프로세스 선정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밴치마킹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설문조사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(~1/26)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 및 프로젝트 계획서 작성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67609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백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&amp;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프론트 프레임 선정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학습 위한 데이터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렌더링 툴을 통한 실습 학습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모델링 툴 및 샘플 학습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인공지능 인식을 위한 배경 제거 작업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샘플을 통한 데이터 모델링 학습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기초 페이지 및 최초 페이지 플로우 선정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(~2/16)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배경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알파값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제거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모델링 작업 전 스케치 작업 및 조율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백엔드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(API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개발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및 프론트 엔드 추가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(~2/23)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 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 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DE3559-F036-F23C-B914-15D88B85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58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236964"/>
              </p:ext>
            </p:extLst>
          </p:nvPr>
        </p:nvGraphicFramePr>
        <p:xfrm>
          <a:off x="1961077" y="954648"/>
          <a:ext cx="8269846" cy="538792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(~3/16)</a:t>
                      </a:r>
                      <a:endParaRPr lang="x-none" altLang="en-US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b="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10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(~3/23)</a:t>
                      </a:r>
                      <a:endParaRPr lang="x-none" altLang="en-US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frontend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메인 틀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Schema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 및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DB</a:t>
                      </a: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업데이트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pix2pix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 및 인풋 데이터 입력 및 정렬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AI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를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위한 옷 샘플링 작업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(~3/30)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en-US" sz="1400" b="0" dirty="0"/>
                        <a:t>: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데이터베이스 상품 스키마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마야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.</a:t>
                      </a:r>
                      <a:r>
                        <a:rPr lang="en-US" altLang="ko-KR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glft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저장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2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/>
                        <a:t>(~4/6)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프론트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&amp;</a:t>
                      </a:r>
                      <a:r>
                        <a:rPr lang="ko-KR" altLang="en-US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백엔드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통신 미디어타입 관련 디버깅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" altLang="x-none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en" altLang="x-none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rembg</a:t>
                      </a:r>
                      <a:r>
                        <a:rPr lang="en" altLang="x-none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모델 </a:t>
                      </a:r>
                      <a:r>
                        <a:rPr lang="en" altLang="x-none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u2net_cloth_segfh (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옷 검출의 효과적인 모델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)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변경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3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(~4/13)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아바타 페이지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메인 페이지 프로토 구현 및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DB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피팅 샘플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 렌더링 연동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셋 제작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1237176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4~16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(~5/4)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b="0" dirty="0"/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주요 작업 시퀀스 다이어그램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렌더러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웹 연동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/>
                        <a:t>pix2pix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코랩을</a:t>
                      </a:r>
                      <a:r>
                        <a:rPr lang="ko-KR" altLang="en-US" sz="1400" dirty="0"/>
                        <a:t> 통해 우리 데이터 아웃풋을 구하기 위한 변형 및 현재 오류 해결 방법 색인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확장자 에러 디버깅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3D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셰이프</a:t>
                      </a:r>
                      <a:r>
                        <a:rPr lang="ko-KR" altLang="en-US" sz="1400" dirty="0"/>
                        <a:t> 학습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7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1" dirty="0"/>
                        <a:t>(~5/10)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과정 축소 및 추후 계획 수립</a:t>
                      </a:r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EB5B658-DA1D-79A7-4407-A69C3525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12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625462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18</a:t>
                      </a:r>
                      <a:r>
                        <a:rPr lang="ko-KR" altLang="en-US" b="1"/>
                        <a:t>주차</a:t>
                      </a:r>
                      <a:r>
                        <a:rPr lang="en-US" altLang="ko-KR" b="1"/>
                        <a:t>(~5/17)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바지 샘플 모델링</a:t>
                      </a:r>
                      <a:r>
                        <a:rPr lang="en-US" altLang="ko-KR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인풋 아웃풋 데이터셋 제작</a:t>
                      </a:r>
                      <a:r>
                        <a:rPr lang="en-US" altLang="ko-KR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pix2pix</a:t>
                      </a:r>
                      <a:r>
                        <a:rPr lang="ko-KR" altLang="en-US" sz="1400" b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인공지능 구성</a:t>
                      </a:r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19</a:t>
                      </a:r>
                      <a:r>
                        <a:rPr lang="ko-KR" altLang="en-US" b="1"/>
                        <a:t>주차</a:t>
                      </a:r>
                      <a:r>
                        <a:rPr lang="en-US" altLang="ko-KR" b="1"/>
                        <a:t>(~5/24)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반바지 샘플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인풋 아웃풋 데이터셋 제작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데이터셋 증폭 알고리즘 구성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하이퍼파라미터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최적화</a:t>
                      </a:r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20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21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22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23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시나리오 페이지 제작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Google Vision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연동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Stylegan1,2,3, ACGPN, </a:t>
                      </a:r>
                      <a:r>
                        <a:rPr lang="en-US" altLang="ko-KR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gc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등 모델 조사 및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PF-AFN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환경 설정 및 테스팅 과정 진행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24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/>
                        <a:t>25</a:t>
                      </a:r>
                      <a:r>
                        <a:rPr lang="ko-KR" altLang="en-US" b="1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06826B-C666-606C-4337-E1FB952C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9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685594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26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33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7C7988-79E5-FF33-2892-C7B7C09B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7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675640" y="548640"/>
            <a:ext cx="10662920" cy="5872480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2">
            <a:extLst>
              <a:ext uri="{FF2B5EF4-FFF2-40B4-BE49-F238E27FC236}">
                <a16:creationId xmlns:a16="http://schemas.microsoft.com/office/drawing/2014/main" id="{8C08789B-7D84-2C33-2D7C-76BF42F994F6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351212" y="362352"/>
            <a:ext cx="2437708" cy="52322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300" dirty="0">
                <a:solidFill>
                  <a:schemeClr val="accent4"/>
                </a:solidFill>
              </a:rPr>
              <a:t>시스템 개요도</a:t>
            </a: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F2FD6AC-C91F-E8A8-EB69-0D7B3C9F9285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67FE8B-21E9-59F2-85CD-81275C23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BB4C893-9867-F0EC-A23F-024C38D47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x-none" altLang="en-US"/>
          </a:p>
        </p:txBody>
      </p:sp>
      <p:pic>
        <p:nvPicPr>
          <p:cNvPr id="3" name="Picture 2" descr="C:\Users\user\Desktop\작업 1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617" y="726292"/>
            <a:ext cx="9080966" cy="544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4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14D6522-D142-A3BF-DBFD-6F3AC856A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103" y="837649"/>
            <a:ext cx="8247660" cy="60084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A65CBE-43B1-3923-CCF6-97C159BA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351212" y="362352"/>
            <a:ext cx="3641668" cy="52322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300" dirty="0" err="1">
                <a:solidFill>
                  <a:schemeClr val="accent4"/>
                </a:solidFill>
              </a:rPr>
              <a:t>유스</a:t>
            </a:r>
            <a:r>
              <a:rPr lang="ko-KR" altLang="en-US" sz="2800" b="1" spc="-300" dirty="0">
                <a:solidFill>
                  <a:schemeClr val="accent4"/>
                </a:solidFill>
              </a:rPr>
              <a:t> 케이스 다이어그램</a:t>
            </a:r>
          </a:p>
        </p:txBody>
      </p:sp>
      <p:sp>
        <p:nvSpPr>
          <p:cNvPr id="8" name="AutoShape 2" descr="data:image/png;base64,iVBORw0KGgoAAAANSUhEUgAADbwAAA+4CAYAAABkBLtTAAAAAXNSR0IArs4c6QAAWNl0RVh0bXhmaWxlACUzQ214R3JhcGhNb2RlbCUzRSUzQ3Jvb3QlM0UlM0NteENlbGwlMjBpZCUzRCUyMjAlMjIlMkYlM0UlM0NteENlbGwlMjBpZCUzRCUyMjElMjIlMjBwYXJlbnQlM0QlMjIwJTIyJTJGJTNFJTNDbXhDZWxsJTIwaWQlM0QlMjIyJTIyJTIwc3R5bGUlM0QlMjJlZGdlU3R5bGUlM0RvcnRob2dvbmFsRWRnZVN0eWxlJTNCcm91bmRlZCUzRDAlM0JvcnRob2dvbmFsTG9vcCUzRDElM0JqZXR0eVNpemUlM0RhdXRvJTNCaHRtbCUzRDElM0JlbnRyeVglM0QwLjUlM0JlbnRyeVklM0QxJTNCZW50cnlEeCUzRDAlM0JlbnRyeUR5JTNEMCUzQiUyMiUyMGVkZ2UlM0QlMjIxJTIyJTIwc291cmNlJTNEJTIyNCUyMiUyMHRhcmdldCUzRCUyMjQ0JTIyJTIwcGFyZW50JTNEJTIyMSUyMiUzRSUzQ214R2VvbWV0cnklMjByZWxhdGl2ZSUzRCUyMjElMjIlMjBhcyUzRCUyMmdlb21ldHJ5JTIyJTJGJTNFJTNDJTJGbXhDZWxsJTNFJTNDbXhDZWxsJTIwaWQlM0QlMjIzJTIyJTIwdmFsdWUlM0QlMjIlRUQlOUElOEMlRUMlOUIlOTAlMjAlRUMlQTAlOTUlRUIlQjMlQjQlMjIlMjBzdHlsZSUzRCUyMmVkZ2VMYWJlbCUzQmh0bWwlM0QxJTNCYWxpZ24lM0RjZW50ZXIlM0J2ZXJ0aWNhbEFsaWduJTNEbWlkZGxlJTNCcmVzaXphYmxlJTNEMCUzQnBvaW50cyUzRCU1QiU1RCUzQiUyMiUyMHZlcnRleCUzRCUyMjElMjIlMjBjb25uZWN0YWJsZSUzRCUyMjAlMjIlMjBwYXJlbnQlM0QlMjIyJTIyJTNFJTNDbXhHZW9tZXRyeSUyMHglM0QlMjItMC4xNzc4JTIyJTIwcmVsYXRpdmUlM0QlMjIxJTIyJTIwYXMlM0QlMjJnZW9tZXRyeSUyMiUzRSUzQ214UG9pbnQlMjB4JTNEJTIyMzMlMjIlMjB5JTNEJTIyLTElMjIlMjBhcyUzRCUyMm9mZnNldCUyMiUyRiUzRSUzQyUyRm14R2VvbWV0cnklM0UlM0MlMkZteENlbGwlM0UlM0NteENlbGwlMjBpZCUzRCUyMjQlMjIlMjB2YWx1ZSUzRCUyMiVFQSVCMyVBMCVFQSVCMCU5RCUyMCVFQyVBMCU5NSVFQiVCMyVCNCUyMiUyMHN0eWxlJTNEJTIyaHRtbCUzRDElM0Jyb3VuZGVkJTNEMCUzQnNoYWRvdyUzRDAlM0Jjb21pYyUzRDAlM0JsYWJlbEJhY2tncm91bmRDb2xvciUzRG5vbmUlM0JzdHJva2VXaWR0aCUzRDIlM0Jmb250RmFtaWx5JTNEVmVyZGFuYSUzQmZvbnRTaXplJTNEMTIlM0JhbGlnbiUzRGNlbnRlciUzQnNoYXBlJTNEbXhncmFwaC5pb3M3dWkuaG9yTGluZXMlM0IlMjIlMjB2ZXJ0ZXglM0QlMjIxJTIyJTIwcGFyZW50JTNEJTIyMSUyMiUzRSUzQ214R2VvbWV0cnklMjB4JTNEJTIyMjc5Ljc1JTIyJTIweSUzRCUyMjE2MCUyMiUyMHdpZHRoJTNEJTIyMTM1JTIyJTIwaGVpZ2h0JTNEJTIyNDAlMjIlMjBhcyUzRCUyMmdlb21ldHJ5JTIyJTJGJTNFJTNDJTJGbXhDZWxsJTNFJTNDbXhDZWxsJTIwaWQlM0QlMjI1JTIyJTIwc3R5bGUlM0QlMjJlZGdlU3R5bGUlM0RvcnRob2dvbmFsRWRnZVN0eWxlJTNCcm91bmRlZCUzRDAlM0JvcnRob2dvbmFsTG9vcCUzRDElM0JqZXR0eVNpemUlM0RhdXRvJTNCaHRtbCUzRDElM0JleGl0WCUzRDAuNSUzQmV4aXRZJTNEMSUzQmV4aXREeCUzRDAlM0JleGl0RHklM0QwJTNCZW50cnlYJTNEMCUzQmVudHJ5WSUzRDAuNSUzQmVudHJ5RHglM0QwJTNCZW50cnlEeSUzRDAlM0IlMjIlMjBlZGdlJTNEJTIyMSUyMiUyMHNvdXJjZSUzRCUyMjE1JTIyJTIwdGFyZ2V0JTNEJTIyNDclMjIlMjBwYXJlbnQlM0QlMjIxJTIyJTNFJTNDbXhHZW9tZXRyeSUyMHJlbGF0aXZlJTNEJTIyMSUyMiUyMGFzJTNEJTIyZ2VvbWV0cnklMjIlMkYlM0UlM0MlMkZteENlbGwlM0UlM0NteENlbGwlMjBpZCUzRCUyMjYlMjIlMjB2YWx1ZSUzRCUyMiVFQiVBQSVBOCVFQiU4RCVCOCUyMCVFQyU4MiVBQyVFQyVBNyU4NCUyMiUyMHN0eWxlJTNEJTIyZWRnZUxhYmVsJTNCaHRtbCUzRDElM0JhbGlnbiUzRGNlbnRlciUzQnZlcnRpY2FsQWxpZ24lM0RtaWRkbGUlM0JyZXNpemFibGUlM0QwJTNCcG9pbnRzJTNEJTVCJTVEJTNCJTIyJTIwdmVydGV4JTNEJTIyMSUyMiUyMGNvbm5lY3RhYmxlJTNEJTIyMCUyMiUyMHBhcmVudCUzRCUyMjUlMjIlM0UlM0NteEdlb21ldHJ5JTIweCUzRCUyMjAuMTM0MSUyMiUyMHklM0QlMjItMiUyMiUyMHJlbGF0aXZlJTNEJTIyMSUyMiUyMGFzJTNEJTIyZ2VvbWV0cnklMjIlM0UlM0NteFBvaW50JTIweCUzRCUyMjUlMjIlMjB5JTNEJTIyLTIyJTIyJTIwYXMlM0QlMjJvZmZzZXQlMjIlMkYlM0UlM0MlMkZteEdlb21ldHJ5JTNFJTNDJTJGbXhDZWxsJTNFJTNDbXhDZWxsJTIwaWQlM0QlMjI3JTIyJTIwc3R5bGUlM0QlMjJlZGdlU3R5bGUlM0RvcnRob2dvbmFsRWRnZVN0eWxlJTNCcm91bmRlZCUzRDAlM0JvcnRob2dvbmFsTG9vcCUzRDElM0JqZXR0eVNpemUlM0RhdXRvJTNCaHRtbCUzRDElM0JleGl0WCUzRDAuNzUlM0JleGl0WSUzRDElM0JleGl0RHglM0QwJTNCZXhpdER5JTNEMCUzQmVudHJ5WCUzRDAlM0JlbnRyeVklM0QwLjUlM0JlbnRyeUR4JTNEMCUzQmVudHJ5RHklM0QwJTNCJTIyJTIwZWRnZSUzRCUyMjElMjIlMjBzb3VyY2UlM0QlMjIxNSUyMiUyMHRhcmdldCUzRCUyMjI2JTIyJTIwcGFyZW50JTNEJTIyMSUyMiUzRSUzQ214R2VvbWV0cnklMjByZWxhdGl2ZSUzRCUyMjElMjIlMjBhcyUzRCUyMmdlb21ldHJ5JTIyJTNFJTNDbXhQb2ludCUyMHglM0QlMjI0NzAlMjIlMjB5JTNEJTIyNzAwJTIyJTIwYXMlM0QlMjJ0YXJnZXRQb2ludCUyMiUyRiUzRSUzQyUyRm14R2VvbWV0cnklM0UlM0MlMkZteENlbGwlM0UlM0NteENlbGwlMjBpZCUzRCUyMjglMjIlMjB2YWx1ZSUzRCUyMiVFQyU5RCU5OCVFQyU4MyU4MSUyMCVFQyU4MiVBQyVFQyVBNyU4NCUyMiUyMHN0eWxlJTNEJTIyZWRnZUxhYmVsJTNCaHRtbCUzRDElM0JhbGlnbiUzRGNlbnRlciUzQnZlcnRpY2FsQWxpZ24lM0RtaWRkbGUlM0JyZXNpemFibGUlM0QwJTNCcG9pbnRzJTNEJTVCJTVEJTNCJTIyJTIwdmVydGV4JTNEJTIyMSUyMiUyMGNvbm5lY3RhYmxlJTNEJTIyMCUyMiUyMHBhcmVudCUzRCUyMjclMjIlM0UlM0NteEdlb21ldHJ5JTIweCUzRCUyMjAuNTEwMSUyMiUyMHklM0QlMjI1JTIyJTIwcmVsYXRpdmUlM0QlMjIxJTIyJTIwYXMlM0QlMjJnZW9tZXRyeSUyMiUzRSUzQ214UG9pbnQlMjB4JTNEJTIyLTE0JTIyJTIweSUzRCUyMi0xNSUyMiUyMGFzJTNEJTIyb2Zmc2V0JTIyJTJGJTNFJTNDJTJGbXhHZW9tZXRyeSUzRSUzQyUyRm14Q2VsbCUzRSUzQ214Q2VsbCUyMGlkJTNEJTIyOSUyMiUyMHN0eWxlJTNEJTIyZWRnZVN0eWxlJTNEb3J0aG9nb25hbEVkZ2VTdHlsZSUzQnJvdW5kZWQlM0QwJTNCb3J0aG9nb25hbExvb3AlM0QxJTNCamV0dHlTaXplJTNEYXV0byUzQmh0bWwlM0QxJTNCZXhpdFglM0QwLjUlM0JleGl0WSUzRDAlM0JleGl0RHglM0QwJTNCZXhpdER5JTNEMCUzQmVudHJ5WCUzRDAlM0JlbnRyeVklM0QwLjUlM0JlbnRyeUR4JTNEMCUzQmVudHJ5RHklM0QwJTNCJTIyJTIwZWRnZSUzRCUyMjElMjIlMjBzb3VyY2UlM0QlMjIxNSUyMiUyMHRhcmdldCUzRCUyMjQxJTIyJTIwcGFyZW50JTNEJTIyMSUyMiUzRSUzQ214R2VvbWV0cnklMjByZWxhdGl2ZSUzRCUyMjElMjIlMjBhcyUzRCUyMmdlb21ldHJ5JTIyJTJGJTNFJTNDJTJGbXhDZWxsJTNFJTNDbXhDZWxsJTIwaWQlM0QlMjIxMCUyMiUyMHZhbHVlJTNEJTIyJUVEJTlBJThDJUVDJTlCJTkwJTIwJUVDJUEwJTk1JUVCJUIzJUI0JTIyJTIwc3R5bGUlM0QlMjJlZGdlTGFiZWwlM0JodG1sJTNEMSUzQmFsaWduJTNEY2VudGVyJTNCdmVydGljYWxBbGlnbiUzRG1pZGRsZSUzQnJlc2l6YWJsZSUzRDAlM0Jwb2ludHMlM0QlNUIlNUQlM0IlMjIlMjB2ZXJ0ZXglM0QlMjIxJTIyJTIwY29ubmVjdGFibGUlM0QlMjIwJTIyJTIwcGFyZW50JTNEJTIyOSUyMiUzRSUzQ214R2VvbWV0cnklMjB4JTNEJTIyMC41OTglMjIlMjB5JTNEJTIyMSUyMiUyMHJlbGF0aXZlJTNEJTIyMSUyMiUyMGFzJTNEJTIyZ2VvbWV0cnklMjIlM0UlM0NteFBvaW50JTIweCUzRCUyMjklMjIlMjB5JTNEJTIyLTE5JTIyJTIwYXMlM0QlMjJvZmZzZXQlMjIlMkYlM0UlM0MlMkZteEdlb21ldHJ5JTNFJTNDJTJGbXhDZWxsJTNFJTNDbXhDZWxsJTIwaWQlM0QlMjIxMSUyMiUyMHN0eWxlJTNEJTIyZWRnZVN0eWxlJTNEb3J0aG9nb25hbEVkZ2VTdHlsZSUzQnJvdW5kZWQlM0QwJTNCb3J0aG9nb25hbExvb3AlM0QxJTNCamV0dHlTaXplJTNEYXV0byUzQmh0bWwlM0QxJTNCZXhpdFglM0QwLjUlM0JleGl0WSUzRDAlM0JleGl0RHglM0QwJTNCZXhpdER5JTNEMCUzQmVudHJ5WCUzRDAlM0JlbnRyeVklM0QwLjUlM0JlbnRyeUR4JTNEMCUzQmVudHJ5RHklM0QwJTNCJTIyJTIwZWRnZSUzRCUyMjElMjIlMjBzb3VyY2UlM0QlMjIxNSUyMiUyMHRhcmdldCUzRCUyMjQ0JTIyJTIwcGFyZW50JTNEJTIyMSUyMiUzRSUzQ214R2VvbWV0cnklMjByZWxhdGl2ZSUzRCUyMjElMjIlMjBhcyUzRCUyMmdlb21ldHJ5JTIyJTJGJTNFJTNDJTJGbXhDZWxsJTNFJTNDbXhDZWxsJTIwaWQlM0QlMjIxMiUyMiUyMHZhbHVlJTNEJTIyJUVCJUExJTlDJUVBJUI3JUI4JUVDJTlEJUI4JTIwJUVDJUEwJTk1JUVCJUIzJUI0JTIyJTIwc3R5bGUlM0QlMjJlZGdlTGFiZWwlM0JodG1sJTNEMSUzQmFsaWduJTNEY2VudGVyJTNCdmVydGljYWxBbGlnbiUzRG1pZGRsZSUzQnJlc2l6YWJsZSUzRDAlM0Jwb2ludHMlM0QlNUIlNUQlM0IlMjIlMjB2ZXJ0ZXglM0QlMjIxJTIyJTIwY29ubmVjdGFibGUlM0QlMjIwJTIyJTIwcGFyZW50JTNEJTIyMTElMjIlM0UlM0NteEdlb21ldHJ5JTIweCUzRCUyMjAuMDY3NiUyMiUyMHklM0QlMjIyJTIyJTIwcmVsYXRpdmUlM0QlMjIxJTIyJTIwYXMlM0QlMjJnZW9tZXRyeSUyMiUzRSUzQ214UG9pbnQlMjB4JTNEJTIyNTIlMjIlMjB5JTNEJTIyMiUyMiUyMGFzJTNEJTIyb2Zmc2V0JTIyJTJGJTNFJTNDJTJGbXhHZW9tZXRyeSUzRSUzQyUyRm14Q2VsbCUzRSUzQ214Q2VsbCUyMGlkJTNEJTIyMTMlMjIlMjBzdHlsZSUzRCUyMmVkZ2VTdHlsZSUzRG9ydGhvZ29uYWxFZGdlU3R5bGUlM0Jyb3VuZGVkJTNEMCUzQm9ydGhvZ29uYWxMb29wJTNEMSUzQmpldHR5U2l6ZSUzRGF1dG8lM0JodG1sJTNEMSUzQmV4aXRYJTNEMC43NSUzQmV4aXRZJTNEMSUzQmV4aXREeCUzRDAlM0JleGl0RHklM0QwJTNCZW50cnlYJTNEMCUzQmVudHJ5WSUzRDAuNSUzQmVudHJ5RHglM0QwJTNCZW50cnlEeSUzRDAlM0IlMjIlMjBlZGdlJTNEJTIyMSUyMiUyMHNvdXJjZSUzRCUyMjE1JTIyJTIwdGFyZ2V0JTNEJTIyNTAlMjIlMjBwYXJlbnQlM0QlMjIxJTIyJTNFJTNDbXhHZW9tZXRyeSUyMHJlbGF0aXZlJTNEJTIyMSUyMiUyMGFzJTNEJTIyZ2VvbWV0cnklMjIlM0UlM0NteFBvaW50JTIweCUzRCUyMjkyMCUyMiUyMHklM0QlMjIyNTAlMjIlMjBhcyUzRCUyMnRhcmdldFBvaW50JTIyJTJGJTNFJTNDJTJGbXhHZW9tZXRyeSUzRSUzQyUyRm14Q2VsbCUzRSUzQ214Q2VsbCUyMGlkJTNEJTIyMTQlMjIlMjB2YWx1ZSUzRCUyMiVFQyU5RCU5OCVFQyU4MyU4MSUyMCVFQyVBMCU5NSVFQiVCMyVCNCUyMiUyMHN0eWxlJTNEJTIyZWRnZUxhYmVsJTNCaHRtbCUzRDElM0JhbGlnbiUzRGNlbnRlciUzQnZlcnRpY2FsQWxpZ24lM0RtaWRkbGUlM0JyZXNpemFibGUlM0QwJTNCcG9pbnRzJTNEJTVCJTVEJTNCJTIyJTIwdmVydGV4JTNEJTIyMSUyMiUyMGNvbm5lY3RhYmxlJTNEJTIyMCUyMiUyMHBhcmVudCUzRCUyMjEzJTIyJTNFJTNDbXhHZW9tZXRyeSUyMHglM0QlMjIwLjA3MzIlMjIlMjB5JTNEJTIyMiUyMiUyMHJlbGF0aXZlJTNEJTIyMSUyMiUyMGFzJTNEJTIyZ2VvbWV0cnklMjIlM0UlM0NteFBvaW50JTIweCUzRCUyMi0zMCUyMiUyMHklM0QlMjItMTMlMjIlMjBhcyUzRCUyMm9mZnNldCUyMiUyRiUzRSUzQyUyRm14R2VvbWV0cnklM0UlM0MlMkZteENlbGwlM0UlM0NteENlbGwlMjBpZCUzRCUyMjE1JTIyJTIwdmFsdWUlM0QlMjIlRUElQjMlQTAlRUElQjAlOUQlMjIlMjBzdHlsZSUzRCUyMndoaXRlU3BhY2UlM0R3cmFwJTNCaHRtbCUzRDElM0Jyb3VuZGVkJTNEMCUzQnNoYWRvdyUzRDAlM0Jjb21pYyUzRDAlM0JsYWJlbEJhY2tncm91bmRDb2xvciUzRG5vbmUlM0JzdHJva2VXaWR0aCUzRDElM0Jmb250RmFtaWx5JTNEVmVyZGFuYSUzQmZvbnRTaXplJTNEMTIlM0JhbGlnbiUzRGNlbnRlciUzQiUyMiUyMHZlcnRleCUzRCUyMjElMjIlMjBwYXJlbnQlM0QlMjIxJTIyJTNFJTNDbXhHZW9tZXRyeSUyMHglM0QlMjIyMCUyMiUyMHklM0QlMjIzNTAlMjIlMjB3aWR0aCUzRCUyMjEyMCUyMiUyMGhlaWdodCUzRCUyMjUwJTIyJTIwYXMlM0QlMjJnZW9tZXRyeSUyMiUyRiUzRSUzQyUyRm14Q2VsbCUzRSUzQ214Q2VsbCUyMGlkJTNEJTIyMTYlMjIlMjB2YWx1ZSUzRCUyMiUyMiUyMHN0eWxlJTNEJTIyZWRnZVN0eWxlJTNEb3J0aG9nb25hbEVkZ2VTdHlsZSUzQnJvdW5kZWQlM0QwJTNCb3J0aG9nb25hbExvb3AlM0QxJTNCamV0dHlTaXplJTNEYXV0byUzQmh0bWwlM0QxJTNCJTIyJTIwZWRnZSUzRCUyMjElMjIlMjBzb3VyY2UlM0QlMjIxOCUyMiUyMHRhcmdldCUzRCUyMjMzJTIyJTIwcGFyZW50JTNEJTIyMSUyMiUzRSUzQ214R2VvbWV0cnklMjByZWxhdGl2ZSUzRCUyMjElMjIlMjBhcyUzRCUyMmdlb21ldHJ5JTIyJTJGJTNFJTNDJTJGbXhDZWxsJTNFJTNDbXhDZWxsJTIwaWQlM0QlMjIxNyUyMiUyMHZhbHVlJTNEJTIyJUVDJTlEJTk4JUVDJTgzJTgxJTIwJUVDJTgyJUFDJUVDJUE3JTg0JTIyJTIwc3R5bGUlM0QlMjJlZGdlTGFiZWwlM0JodG1sJTNEMSUzQmFsaWduJTNEY2VudGVyJTNCdmVydGljYWxBbGlnbiUzRG1pZGRsZSUzQnJlc2l6YWJsZSUzRDAlM0Jwb2ludHMlM0QlNUIlNUQlM0IlMjIlMjB2ZXJ0ZXglM0QlMjIxJTIyJTIwY29ubmVjdGFibGUlM0QlMjIwJTIyJTIwcGFyZW50JTNEJTIyMTYlMjIlM0UlM0NteEdlb21ldHJ5JTIweCUzRCUyMi0wLjM5MTglMjIlMjB5JTNEJTIyLTMlMjIlMjByZWxhdGl2ZSUzRCUyMjElMjIlMjBhcyUzRCUyMmdlb21ldHJ5JTIyJTNFJTNDbXhQb2ludCUyMHglM0QlMjI0MyUyMiUyMHklM0QlMjIxNCUyMiUyMGFzJTNEJTIyb2Zmc2V0JTIyJTJGJTNFJTNDJTJGbXhHZW9tZXRyeSUzRSUzQyUyRm14Q2VsbCUzRSUzQ214Q2VsbCUyMGlkJTNEJTIyMTglMjIlMjB2YWx1ZSUzRCUyMiVFQSVCMyVBMCVFQSVCMCU5RCUyMCVFQyU5RCU5OCVFQiVBNSU5OCUyMiUyMHN0eWxlJTNEJTIyaHRtbCUzRDElM0Jyb3VuZGVkJTNEMCUzQnNoYWRvdyUzRDAlM0Jjb21pYyUzRDAlM0JsYWJlbEJhY2tncm91bmRDb2xvciUzRG5vbmUlM0JzdHJva2VXaWR0aCUzRDIlM0Jmb250RmFtaWx5JTNEVmVyZGFuYSUzQmZvbnRTaXplJTNEMTIlM0JhbGlnbiUzRGNlbnRlciUzQnNoYXBlJTNEbXhncmFwaC5pb3M3dWkuaG9yTGluZXMlM0IlMjIlMjB2ZXJ0ZXglM0QlMjIxJTIyJTIwcGFyZW50JTNEJTIyMSUyMiUzRSUzQ214R2VvbWV0cnklMjB4JTNEJTIyNzEyLjUlMjIlMjB5JTNEJTIyNDgwJTIyJTIwd2lkdGglM0QlMjIxMzUlMjIlMjBoZWlnaHQlM0QlMjI1MCUyMiUyMGFzJTNEJTIyZ2VvbWV0cnklMjIlMkYlM0UlM0MlMkZteENlbGwlM0UlM0NteENlbGwlMjBpZCUzRCUyMjE5JTIyJTIwc3R5bGUlM0QlMjJlZGdlU3R5bGUlM0RvcnRob2dvbmFsRWRnZVN0eWxlJTNCcm91bmRlZCUzRDAlM0JvcnRob2dvbmFsTG9vcCUzRDElM0JqZXR0eVNpemUlM0RhdXRvJTNCaHRtbCUzRDElM0JlbnRyeVglM0QwJTNCZW50cnlZJTNEMC41JTNCZW50cnlEeCUzRDAlM0JlbnRyeUR5JTNEMCUzQiUyMiUyMGVkZ2UlM0QlMjIxJTIyJTIwc291cmNlJTNEJTIyMjElMjIlMjB0YXJnZXQlM0QlMjIzOCUyMiUyMHBhcmVudCUzRCUyMjElMjIlM0UlM0NteEdlb21ldHJ5JTIwcmVsYXRpdmUlM0QlMjIxJTIyJTIwYXMlM0QlMjJnZW9tZXRyeSUyMiUzRSUzQ214UG9pbnQlMjB4JTNEJTIyNDIwJTIyJTIweSUzRCUyMjM3NSUyMiUyMGFzJTNEJTIydGFyZ2V0UG9pbnQlMjIlMkYlM0UlM0MlMkZteEdlb21ldHJ5JTNFJTNDJTJGbXhDZWxsJTNFJTNDbXhDZWxsJTIwaWQlM0QlMjIyMCUyMiUyMHZhbHVlJTNEJTIyJUVDJTlEJTk4JUVDJTgzJTgxJTIwJUVBJUIyJTgwJUVDJTgzJTg5JUVDJTk2JUI0JTIyJTIwc3R5bGUlM0QlMjJlZGdlTGFiZWwlM0JodG1sJTNEMSUzQmFsaWduJTNEY2VudGVyJTNCdmVydGljYWxBbGlnbiUzRG1pZGRsZSUzQnJlc2l6YWJsZSUzRDAlM0Jwb2ludHMlM0QlNUIlNUQlM0IlMjIlMjB2ZXJ0ZXglM0QlMjIxJTIyJTIwY29ubmVjdGFibGUlM0QlMjIwJTIyJTIwcGFyZW50JTNEJTIyMTklMjIlM0UlM0NteEdlb21ldHJ5JTIweCUzRCUyMjAuMDA0MyUyMiUyMHJlbGF0aXZlJTNEJTIyMSUyMiUyMGFzJTNEJTIyZ2VvbWV0cnklMjIlM0UlM0NteFBvaW50JTIweSUzRCUyMi0xNSUyMiUyMGFzJTNEJTIyb2Zmc2V0JTIyJTJGJTNFJTNDJTJGbXhHZW9tZXRyeSUzRSUzQyUyRm14Q2VsbCUzRSUzQ214Q2VsbCUyMGlkJTNEJTIyMjElMjIlMjB2YWx1ZSUzRCUyMiVFQyU5RCU5OCVFQiVBNSU5OCUyMCVFQSVCMiU4MCVFQyU4MyU4OSUyNmFtcCUzQm5ic3AlM0IlMjIlMjBzdHlsZSUzRCUyMmVsbGlwc2UlM0J3aGl0ZVNwYWNlJTNEd3JhcCUzQmh0bWwlM0QxJTNCJTIyJTIwdmVydGV4JTNEJTIyMSUyMiUyMHBhcmVudCUzRCUyMjElMjIlM0UlM0NteEdlb21ldHJ5JTIweCUzRCUyMjIyMCUyMiUyMHklM0QlMjIzMzUlMjIlMjB3aWR0aCUzRCUyMjEyMCUyMiUyMGhlaWdodCUzRCUyMjgwJTIyJTIwYXMlM0QlMjJnZW9tZXRyeSUyMiUyRiUzRSUzQyUyRm14Q2VsbCUzRSUzQ214Q2VsbCUyMGlkJTNEJTIyMjIlMjIlMjBzdHlsZSUzRCUyMmVkZ2VTdHlsZSUzRG9ydGhvZ29uYWxFZGdlU3R5bGUlM0Jyb3VuZGVkJTNEMCUzQm9ydGhvZ29uYWxMb29wJTNEMSUzQmpldHR5U2l6ZSUzRGF1dG8lM0JodG1sJTNEMSUzQiUyMiUyMGVkZ2UlM0QlMjIxJTIyJTIwc291cmNlJTNEJTIyNDclMjIlMjB0YXJnZXQlM0QlMjIyNyUyMiUyMHBhcmVudCUzRCUyMjElMjIlM0UlM0NteEdlb21ldHJ5JTIwcmVsYXRpdmUlM0QlMjIxJTIyJTIwYXMlM0QlMjJnZW9tZXRyeSUyMiUyRiUzRSUzQyUyRm14Q2VsbCUzRSUzQ214Q2VsbCUyMGlkJTNEJTIyMjMlMjIlMjB2YWx1ZSUzRCUyMiVFQiVBQSVBOCVFQiU4RCVCOCUyMCVFQyU4MiVBQyVFQyVBNyU4NCUyMiUyMHN0eWxlJTNEJTIyZWRnZUxhYmVsJTNCaHRtbCUzRDElM0JhbGlnbiUzRGNlbnRlciUzQnZlcnRpY2FsQWxpZ24lM0RtaWRkbGUlM0JyZXNpemFibGUlM0QwJTNCcG9pbnRzJTNEJTVCJTVEJTNCJTIyJTIwdmVydGV4JTNEJTIyMSUyMiUyMGNvbm5lY3RhYmxlJTNEJTIyMCUyMiUyMHBhcmVudCUzRCUyMjIyJTIyJTNFJTNDbXhHZW9tZXRyeSUyMHglM0QlMjIwLjA0NjQlMjIlMjB5JTNEJTIyLTElMjIlMjByZWxhdGl2ZSUzRCUyMjElMjIlMjBhcyUzRCUyMmdlb21ldHJ5JTIyJTNFJTNDbXhQb2ludCUyMHglM0QlMjIzMSUyMiUyMHklM0QlMjItNDIlMjIlMjBhcyUzRCUyMm9mZnNldCUyMiUyRiUzRSUzQyUyRm14R2VvbWV0cnklM0UlM0MlMkZteENlbGwlM0UlM0NteENlbGwlMjBpZCUzRCUyMjI0JTIyJTIwc3R5bGUlM0QlMjJlZGdlU3R5bGUlM0RvcnRob2dvbmFsRWRnZVN0eWxlJTNCcm91bmRlZCUzRDAlM0JvcnRob2dvbmFsTG9vcCUzRDElM0JqZXR0eVNpemUlM0RhdXRvJTNCaHRtbCUzRDElM0JleGl0WCUzRDAuNSUzQmV4aXRZJTNEMSUzQmV4aXREeCUzRDAlM0JleGl0RHklM0QwJTNCZW50cnlYJTNEMC41JTNCZW50cnlZJTNEMCUzQmVudHJ5RHglM0QwJTNCZW50cnlEeSUzRDAlM0IlMjIlMjBlZGdlJTNEJTIyMSUyMiUyMHNvdXJjZSUzRCUyMjI2JTIyJTIwdGFyZ2V0JTNEJTIyMjclMjIlMjBwYXJlbnQlM0QlMjIxJTIyJTNFJTNDbXhHZW9tZXRyeSUyMHJlbGF0aXZlJTNEJTIyMSUyMiUyMGFzJTNEJTIyZ2VvbWV0cnklMjIlMkYlM0UlM0MlMkZteENlbGwlM0UlM0NteENlbGwlMjBpZCUzRCUyMjI1JTIyJTIwdmFsdWUlM0QlMjIlRUMlOUQlOTglRUMlODMlODElMjAlRUMlODIlQUMlRUMlQTclODQlMjIlMjBzdHlsZSUzRCUyMmVkZ2VMYWJlbCUzQmh0bWwlM0QxJTNCYWxpZ24lM0RjZW50ZXIlM0J2ZXJ0aWNhbEFsaWduJTNEbWlkZGxlJTNCcmVzaXphYmxlJTNEMCUzQnBvaW50cyUzRCU1QiU1RCUzQiUyMiUyMHZlcnRleCUzRCUyMjElMjIlMjBjb25uZWN0YWJsZSUzRCUyMjAlMjIlMjBwYXJlbnQlM0QlMjIyNCUyMiUzRSUzQ214R2VvbWV0cnklMjB4JTNEJTIyMC4yMTQxJTIyJTIweSUzRCUyMi0zJTIyJTIwcmVsYXRpdmUlM0QlMjIxJTIyJTIwYXMlM0QlMjJnZW9tZXRyeSUyMiUzRSUzQ214UG9pbnQlMjB4JTNEJTIyLTM0JTIyJTIweSUzRCUyMi0xMyUyMiUyMGFzJTNEJTIyb2Zmc2V0JTIyJTJGJTNFJTNDJTJGbXhHZW9tZXRyeSUzRSUzQyUyRm14Q2VsbCUzRSUzQ214Q2VsbCUyMGlkJTNEJTIyMjYlMjIlMjB2YWx1ZSUzRCUyMiVFQyU5RCU5OCVFQyU4MyU4MSUyMCVFQyU4MiVBQyVFQyVBNyU4NCUyMCVFQyU5RSU4NSVFQiVBMCVBNSUyMiUyMHN0eWxlJTNEJTIyZWxsaXBzZSUzQndoaXRlU3BhY2UlM0R3cmFwJTNCaHRtbCUzRDElM0IlMjIlMjB2ZXJ0ZXglM0QlMjIxJTIyJTIwcGFyZW50JTNEJTIyMSUyMiUzRSUzQ214R2VvbWV0cnklMjB4JTNEJTIyNzIwJTIyJTIweSUzRCUyMjY5MCUyMiUyMHdpZHRoJTNEJTIyMTIwJTIyJTIwaGVpZ2h0JTNEJTIyODAlMjIlMjBhcyUzRCUyMmdlb21ldHJ5JTIyJTJGJTNFJTNDJTJGbXhDZWxsJTNFJTNDbXhDZWxsJTIwaWQlM0QlMjIyNyUyMiUyMHZhbHVlJTNEJTIyJUVBJUIwJTgwJUVDJTgzJTgxJTIwJUVEJTk0JUJDJUVEJThDJTg1JTIwJUVEJTk1JTk4JUVBJUI4JUIwJTIyJTIwc3R5bGUlM0QlMjJlbGxpcHNlJTNCd2hpdGVTcGFjZSUzRHdyYXAlM0JodG1sJTNEMSUzQiUyMiUyMHZlcnRleCUzRCUyMjElMjIlMjBwYXJlbnQlM0QlMjIxJTIyJTNFJTNDbXhHZW9tZXRyeSUyMHglM0QlMjI3MjAlMjIlMjB5JTNEJTIyODIwJTIyJTIwd2lkdGglM0QlMjIxMjAlMjIlMjBoZWlnaHQlM0QlMjI4MCUyMiUyMGFzJTNEJTIyZ2VvbWV0cnklMjIlMkYlM0UlM0MlMkZteENlbGwlM0UlM0NteENlbGwlMjBpZCUzRCUyMjI4JTIyJTIwdmFsdWUlM0QlMjIlMjIlMjBzdHlsZSUzRCUyMmVkZ2VTdHlsZSUzRG9ydGhvZ29uYWxFZGdlU3R5bGUlM0Jyb3VuZGVkJTNEMCUzQm9ydGhvZ29uYWxMb29wJTNEMSUzQmpldHR5U2l6ZSUzRGF1dG8lM0JodG1sJTNEMSUzQiUyMiUyMGVkZ2UlM0QlMjIxJTIyJTIwc291cmNlJTNEJTIyMzAlMjIlMjB0YXJnZXQlM0QlMjIxOCUyMiUyMHBhcmVudCUzRCUyMjElMjIlM0UlM0NteEdlb21ldHJ5JTIwcmVsYXRpdmUlM0QlMjIxJTIyJTIwYXMlM0QlMjJnZW9tZXRyeSUyMiUyRiUzRSUzQyUyRm14Q2VsbCUzRSUzQ214Q2VsbCUyMGlkJTNEJTIyMjklMjIlMjB2YWx1ZSUzRCUyMiVFQyU5RCU5OCVFQyU4MyU4MSUyMCVFQyVBMCU5NSVFQiVCMyVCNCUyNmx0JTNCYnIlMjZndCUzQiVFRCU5QSU4QyVFQyU5QiU5MCUyMCVFQyVBMCU5NSVFQiVCMyVCNCUyMiUyMHN0eWxlJTNEJTIyZWRnZUxhYmVsJTNCaHRtbCUzRDElM0JhbGlnbiUzRGNlbnRlciUzQnZlcnRpY2FsQWxpZ24lM0RtaWRkbGUlM0JyZXNpemFibGUlM0QwJTNCcG9pbnRzJTNEJTVCJTVEJTNCJTIyJTIwdmVydGV4JTNEJTIyMSUyMiUyMGNvbm5lY3RhYmxlJTNEJTIyMCUyMiUyMHBhcmVudCUzRCUyMjI4JTIyJTNFJTNDbXhHZW9tZXRyeSUyMHglM0QlMjItMC4zOTUxJTIyJTIweSUzRCUyMi0zJTIyJTIwcmVsYXRpdmUlM0QlMjIxJTIyJTIwYXMlM0QlMjJnZW9tZXRyeSUyMiUzRSUzQ214UG9pbnQlMjB4JTNEJTIyMzMlMjIlMjB5JTNEJTIyMTElMjIlMjBhcyUzRCUyMm9mZnNldCUyMiUyRiUzRSUzQyUyRm14R2VvbWV0cnklM0UlM0MlMkZteENlbGwlM0UlM0NteENlbGwlMjBpZCUzRCUyMjMwJTIyJTIwdmFsdWUlM0QlMjIlRUMlQTYlOTAlRUElQjIlQTglRUMlQjAlQkUlRUElQjglQjAlMjAlRUMlOUQlOTglRUIlQTUlOTglMjAlRUMlQjYlOTQlRUElQjAlODAlMjIlMjBzdHlsZSUzRCUyMmVsbGlwc2UlM0J3aGl0ZVNwYWNlJTNEd3JhcCUzQmh0bWwlM0QxJTNCJTIyJTIwdmVydGV4JTNEJTIyMSUyMiUyMHBhcmVudCUzRCUyMjElMjIlM0UlM0NteEdlb21ldHJ5JTIweCUzRCUyMjcyMCUyMiUyMHklM0QlMjIzMzUlMjIlMjB3aWR0aCUzRCUyMjEyMCUyMiUyMGhlaWdodCUzRCUyMjgwJTIyJTIwYXMlM0QlMjJnZW9tZXRyeSUyMiUyRiUzRSUzQyUyRm14Q2VsbCUzRSUzQ214Q2VsbCUyMGlkJTNEJTIyMzElMjIlMjB2YWx1ZSUzRCUyMiUyMiUyMHN0eWxlJTNEJTIyZWRnZVN0eWxlJTNEb3J0aG9nb25hbEVkZ2VTdHlsZSUzQnJvdW5kZWQlM0QwJTNCb3J0aG9nb25hbExvb3AlM0QxJTNCamV0dHlTaXplJTNEYXV0byUzQmh0bWwlM0QxJTNCJTIyJTIwZWRnZSUzRCUyMjElMjIlMjBzb3VyY2UlM0QlMjIzMyUyMiUyMHRhcmdldCUzRCUyMjI2JTIyJTIwcGFyZW50JTNEJTIyMSUyMiUzRSUzQ214R2VvbWV0cnklMjByZWxhdGl2ZSUzRCUyMjElMjIlMjBhcyUzRCUyMmdlb21ldHJ5JTIyJTJGJTNFJTNDJTJGbXhDZWxsJTNFJTNDbXhDZWxsJTIwaWQlM0QlMjIzMiUyMiUyMHZhbHVlJTNEJTIyJUVDJTlEJTk4JUVDJTgzJTgxJTIwJUVDJTgyJUFDJUVDJUE3JTg0JTIyJTIwc3R5bGUlM0QlMjJlZGdlTGFiZWwlM0JodG1sJTNEMSUzQmFsaWduJTNEY2VudGVyJTNCdmVydGljYWxBbGlnbiUzRG1pZGRsZSUzQnJlc2l6YWJsZSUzRDAlM0Jwb2ludHMlM0QlNUIlNUQlM0IlMjIlMjB2ZXJ0ZXglM0QlMjIxJTIyJTIwY29ubmVjdGFibGUlM0QlMjIwJTIyJTIwcGFyZW50JTNEJTIyMzElMjIlM0UlM0NteEdlb21ldHJ5JTIweCUzRCUyMi0wLjEzODklMjIlMjB5JTNEJTIyLTIlMjIlMjByZWxhdGl2ZSUzRCUyMjElMjIlMjBhcyUzRCUyMmdlb21ldHJ5JTIyJTNFJTNDbXhQb2ludCUyMHglM0QlMjI0MiUyMiUyMHklM0QlMjIyJTIyJTIwYXMlM0QlMjJvZmZzZXQlMjIlMkYlM0UlM0MlMkZteEdlb21ldHJ5JTNFJTNDJTJGbXhDZWxsJTNFJTNDbXhDZWxsJTIwaWQlM0QlMjIzMyUyMiUyMHZhbHVlJTNEJTIyJUVDJUE2JTkwJUVBJUIyJUE4JUVDJUIwJUJFJUVBJUI4JUIwJTIwJUVDJTlEJTk4JUVCJUE1JTk4JTIwJUVDJTg0JUEwJUVEJTgzJTlEJTIyJTIwc3R5bGUlM0QlMjJlbGxpcHNlJTNCd2hpdGVTcGFjZSUzRHdyYXAlM0JodG1sJTNEMSUzQiUyMiUyMHZlcnRleCUzRCUyMjElMjIlMjBwYXJlbnQlM0QlMjIxJTIyJTNFJTNDbXhHZW9tZXRyeSUyMHglM0QlMjI3MjAlMjIlMjB5JTNEJTIyNTcwJTIyJTIwd2lkdGglM0QlMjIxMjAlMjIlMjBoZWlnaHQlM0QlMjI4MCUyMiUyMGFzJTNEJTIyZ2VvbWV0cnklMjIlMkYlM0UlM0MlMkZteENlbGwlM0UlM0NteENlbGwlMjBpZCUzRCUyMjM0JTIyJTIwdmFsdWUlM0QlMjIlMjIlMjBzdHlsZSUzRCUyMmVuZEFycm93JTNEY2xhc3NpYyUzQmh0bWwlM0QxJTNCcm91bmRlZCUzRDAlM0JleGl0WCUzRDElM0JleGl0WSUzRDAuNSUzQmV4aXREeCUzRDAlM0JleGl0RHklM0QwJTNCJTIyJTIwZWRnZSUzRCUyMjElMjIlMjBzb3VyY2UlM0QlMjIxNSUyMiUyMHRhcmdldCUzRCUyMjIxJTIyJTIwcGFyZW50JTNEJTIyMSUyMiUzRSUzQ214R2VvbWV0cnklMjB3aWR0aCUzRCUyMjUwJTIyJTIwaGVpZ2h0JTNEJTIyNTAlMjIlMjByZWxhdGl2ZSUzRCUyMjElMjIlMjBhcyUzRCUyMmdlb21ldHJ5JTIyJTNFJTNDbXhQb2ludCUyMHglM0QlMjIxNTAlMjIlMjB5JTNEJTIyMzgwJTIyJTIwYXMlM0QlMjJzb3VyY2VQb2ludCUyMiUyRiUzRSUzQ214UG9pbnQlMjB4JTNEJTIyMjAwJTIyJTIweSUzRCUyMjMzMCUyMiUyMGFzJTNEJTIydGFyZ2V0UG9pbnQlMjIlMkYlM0UlM0MlMkZteEdlb21ldHJ5JTNFJTNDJTJGbXhDZWxsJTNFJTNDbXhDZWxsJTIwaWQlM0QlMjIzNSUyMiUyMHZhbHVlJTNEJTIyJUVDJTlEJTk4JUVDJTgzJTgxJTIwJUVBJUIyJTgwJUVDJTgzJTg5JUVDJTk2JUI0JTIyJTIwc3R5bGUlM0QlMjJlZGdlTGFiZWwlM0JodG1sJTNEMSUzQmFsaWduJTNEY2VudGVyJTNCdmVydGljYWxBbGlnbiUzRG1pZGRsZSUzQnJlc2l6YWJsZSUzRDAlM0Jwb2ludHMlM0QlNUIlNUQlM0IlMjIlMjB2ZXJ0ZXglM0QlMjIxJTIyJTIwY29ubmVjdGFibGUlM0QlMjIwJTIyJTIwcGFyZW50JTNEJTIyMzQlMjIlM0UlM0NteEdlb21ldHJ5JTIweCUzRCUyMi0wLjAxMDUlMjIlMjB5JTNEJTIyNCUyMiUyMHJlbGF0aXZlJTNEJTIyMSUyMiUyMGFzJTNEJTIyZ2VvbWV0cnklMjIlM0UlM0NteFBvaW50JTIweSUzRCUyMi0xMSUyMiUyMGFzJTNEJTIyb2Zmc2V0JTIyJTJGJTNFJTNDJTJGbXhHZW9tZXRyeSUzRSUzQyUyRm14Q2VsbCUzRSUzQ214Q2VsbCUyMGlkJTNEJTIyMzYlMjIlMjBzdHlsZSUzRCUyMmVkZ2VTdHlsZSUzRG9ydGhvZ29uYWxFZGdlU3R5bGUlM0Jyb3VuZGVkJTNEMCUzQm9ydGhvZ29uYWxMb29wJTNEMSUzQmpldHR5U2l6ZSUzRGF1dG8lM0JodG1sJTNEMSUzQmV4aXRYJTNEMSUzQmV4aXRZJTNEMC41JTNCZXhpdER4JTNEMCUzQmV4aXREeSUzRDAlM0JlbnRyeVglM0QwJTNCZW50cnlZJTNEMC41JTNCZW50cnlEeCUzRDAlM0JlbnRyeUR5JTNEMCUzQiUyMiUyMGVkZ2UlM0QlMjIxJTIyJTIwc291cmNlJTNEJTIyMzglMjIlMjB0YXJnZXQlM0QlMjIzMCUyMiUyMHBhcmVudCUzRCUyMjElMjIlM0UlM0NteEdlb21ldHJ5JTIwcmVsYXRpdmUlM0QlMjIxJTIyJTIwYXMlM0QlMjJnZW9tZXRyeSUyMiUyRiUzRSUzQyUyRm14Q2VsbCUzRSUzQ214Q2VsbCUyMGlkJTNEJTIyMzclMjIlMjB2YWx1ZSUzRCUyMiVFQyU5RCU5OCVFQyU4MyU4MSUyMCVFQyVBMCU5NSVFQiVCMyVCNCUyMiUyMHN0eWxlJTNEJTIyZWRnZUxhYmVsJTNCaHRtbCUzRDElM0JhbGlnbiUzRGNlbnRlciUzQnZlcnRpY2FsQWxpZ24lM0RtaWRkbGUlM0JyZXNpemFibGUlM0QwJTNCcG9pbnRzJTNEJTVCJTVEJTNCJTIyJTIwdmVydGV4JTNEJTIyMSUyMiUyMGNvbm5lY3RhYmxlJTNEJTIyMCUyMiUyMHBhcmVudCUzRCUyMjM2JTIyJTNFJTNDbXhHZW9tZXRyeSUyMHglM0QlMjIwLjI3MTklMjIlMjB5JTNEJTIyLTMlMjIlMjByZWxhdGl2ZSUzRCUyMjElMjIlMjBhcyUzRCUyMmdlb21ldHJ5JTIyJTNFJTNDbXhQb2ludCUyMHglM0QlMjItMzclMjIlMjB5JTNEJTIyLTE4JTIyJTIwYXMlM0QlMjJvZmZzZXQlMjIlMkYlM0UlM0MlMkZteEdlb21ldHJ5JTNFJTNDJTJGbXhDZWxsJTNFJTNDbXhDZWxsJTIwaWQlM0QlMjIzOCUyMiUyMHZhbHVlJTNEJTIyc2VhcmNoJTIwQVBJJTIyJTIwc3R5bGUlM0QlMjJodG1sJTNEMSUzQmRhc2hlZCUzRDAlM0J3aGl0ZVNwYWNlJTNEd3JhcCUzQiUyMiUyMHZlcnRleCUzRCUyMjElMjIlMjBwYXJlbnQlM0QlMjIxJTIyJTNFJTNDbXhHZW9tZXRyeSUyMHglM0QlMjI0NjAlMjIlMjB5JTNEJTIyMzUwJTIyJTIwd2lkdGglM0QlMjIxMDAlMjIlMjBoZWlnaHQlM0QlMjI1MCUyMiUyMGFzJTNEJTIyZ2VvbWV0cnklMjIlMkYlM0UlM0MlMkZteENlbGwlM0UlM0NteENlbGwlMjBpZCUzRCUyMjM5JTIyJTIwc3R5bGUlM0QlMjJlZGdlU3R5bGUlM0RvcnRob2dvbmFsRWRnZVN0eWxlJTNCcm91bmRlZCUzRDAlM0JvcnRob2dvbmFsTG9vcCUzRDElM0JqZXR0eVNpemUlM0RhdXRvJTNCaHRtbCUzRDElM0JleGl0WCUzRDElM0JleGl0WSUzRDAuNSUzQmV4aXREeCUzRDAlM0JleGl0RHklM0QwJTNCJTIyJTIwZWRnZSUzRCUyMjElMjIlMjBzb3VyY2UlM0QlMjI0MSUyMiUyMHRhcmdldCUzRCUyMjQlMjIlMjBwYXJlbnQlM0QlMjIxJTIyJTNFJTNDbXhHZW9tZXRyeSUyMHJlbGF0aXZlJTNEJTIyMSUyMiUyMGFzJTNEJTIyZ2VvbWV0cnklMjIlMkYlM0UlM0MlMkZteENlbGwlM0UlM0NteENlbGwlMjBpZCUzRCUyMjQwJTIyJTIwdmFsdWUlM0QlMjIlRUQlOUElOEMlRUMlOUIlOTAlMjAlRUMlQTAlOTUlRUIlQjMlQjQlMjIlMjBzdHlsZSUzRCUyMmVkZ2VMYWJlbCUzQmh0bWwlM0QxJTNCYWxpZ24lM0RjZW50ZXIlM0J2ZXJ0aWNhbEFsaWduJTNEbWlkZGxlJTNCcmVzaXphYmxlJTNEMCUzQnBvaW50cyUzRCU1QiU1RCUzQiUyMiUyMHZlcnRleCUzRCUyMjElMjIlMjBjb25uZWN0YWJsZSUzRCUyMjAlMjIlMjBwYXJlbnQlM0QlMjIzOSUyMiUzRSUzQ214R2VvbWV0cnklMjB4JTNEJTIyLTAuNTgyMiUyMiUyMHklM0QlMjIxJTIyJTIwcmVsYXRpdmUlM0QlMjIxJTIyJTIwYXMlM0QlMjJnZW9tZXRyeSUyMiUzRSUzQ214UG9pbnQlMjB4JTNEJTIyODElMjIlMjB5JTNEJTIyLTE5JTIyJTIwYXMlM0QlMjJvZmZzZXQlMjIlMkYlM0UlM0MlMkZteEdlb21ldHJ5JTNFJTNDJTJGbXhDZWxsJTNFJTNDbXhDZWxsJTIwaWQlM0QlMjI0MSUyMiUyMHZhbHVlJTNEJTIyJUVEJTlBJThDJUVDJTlCJTkwJTIwJUVBJUIwJTgwJUVDJTlFJTg1JTIyJTIwc3R5bGUlM0QlMjJlbGxpcHNlJTNCd2hpdGVTcGFjZSUzRHdyYXAlM0JodG1sJTNEMSUzQiUyMiUyMHZlcnRleCUzRCUyMjElMjIlMjBwYXJlbnQlM0QlMjIxJTIyJTNFJTNDbXhHZW9tZXRyeSUyMHglM0QlMjIxNDkuNzUlMjIlMjB5JTNEJTIyMjMwJTIyJTIwd2lkdGglM0QlMjIxMjAlMjIlMjBoZWlnaHQlM0QlMjI4MCUyMiUyMGFzJTNEJTIyZ2VvbWV0cnklMjIlMkYlM0UlM0MlMkZteENlbGwlM0UlM0NteENlbGwlMjBpZCUzRCUyMjQyJTIyJTIwc3R5bGUlM0QlMjJlZGdlU3R5bGUlM0RvcnRob2dvbmFsRWRnZVN0eWxlJTNCcm91bmRlZCUzRDAlM0JvcnRob2dvbmFsTG9vcCUzRDElM0JqZXR0eVNpemUlM0RhdXRvJTNCaHRtbCUzRDElM0JleGl0WCUzRDElM0JleGl0WSUzRDAuNSUzQmV4aXREeCUzRDAlM0JleGl0RHklM0QwJTNCZW50cnlYJTNEMC41JTNCZW50cnlZJTNEMCUzQmVudHJ5RHglM0QwJTNCZW50cnlEeSUzRDAlM0IlMjIlMjBlZGdlJTNEJTIyMSUyMiUyMHNvdXJjZSUzRCUyMjQ0JTIyJTIwdGFyZ2V0JTNEJTIyMzAlMjIlMjBwYXJlbnQlM0QlMjIxJTIyJTNFJTNDbXhHZW9tZXRyeSUyMHJlbGF0aXZlJTNEJTIyMSUyMiUyMGFzJTNEJTIyZ2VvbWV0cnklMjIlMkYlM0UlM0MlMkZteENlbGwlM0UlM0NteENlbGwlMjBpZCUzRCUyMjQzJTIyJTIwdmFsdWUlM0QlMjIlRUQlOUElOEMlRUMlOUIlOTAlMjAlRUMlQTAlOTUlRUIlQjMlQjQlMjIlMjBzdHlsZSUzRCUyMmVkZ2VMYWJlbCUzQmh0bWwlM0QxJTNCYWxpZ24lM0RjZW50ZXIlM0J2ZXJ0aWNhbEFsaWduJTNEbWlkZGxlJTNCcmVzaXphYmxlJTNEMCUzQnBvaW50cyUzRCU1QiU1RCUzQiUyMiUyMHZlcnRleCUzRCUyMjElMjIlMjBjb25uZWN0YWJsZSUzRCUyMjAlMjIlMjBwYXJlbnQlM0QlMjI0MiUyMiUzRSUzQ214R2VvbWV0cnklMjB4JTNEJTIyMC4wODc4JTIyJTIweSUzRCUyMjElMjIlMjByZWxhdGl2ZSUzRCUyMjElMjIlMjBhcyUzRCUyMmdlb21ldHJ5JTIyJTNFJTNDbXhQb2ludCUyMHglM0QlMjIyOSUyMiUyMHklM0QlMjIxMTYlMjIlMjBhcyUzRCUyMm9mZnNldCUyMiUyRiUzRSUzQyUyRm14R2VvbWV0cnklM0UlM0MlMkZteENlbGwlM0UlM0NteENlbGwlMjBpZCUzRCUyMjQ0JTIyJTIwdmFsdWUlM0QlMjIlRUIlQTElOUMlRUElQjclQjglRUMlOUQlQjglMjIlMjBzdHlsZSUzRCUyMmVsbGlwc2UlM0J3aGl0ZVNwYWNlJTNEd3JhcCUzQmh0bWwlM0QxJTNCJTIyJTIwdmVydGV4JTNEJTIyMSUyMiUyMHBhcmVudCUzRCUyMjElMjIlM0UlM0NteEdlb21ldHJ5JTIweCUzRCUyMjI4Ny4yNSUyMiUyMHklM0QlMjIzMCUyMiUyMHdpZHRoJTNEJTIyMTIwJTIyJTIwaGVpZ2h0JTNEJTIyODAlMjIlMjBhcyUzRCUyMmdlb21ldHJ5JTIyJTJGJTNFJTNDJTJGbXhDZWxsJTNFJTNDbXhDZWxsJTIwaWQlM0QlMjI0NSUyMiUyMHZhbHVlJTNEJTIyJTIyJTIwc3R5bGUlM0QlMjJlZGdlU3R5bGUlM0RvcnRob2dvbmFsRWRnZVN0eWxlJTNCcm91bmRlZCUzRDAlM0JvcnRob2dvbmFsTG9vcCUzRDElM0JqZXR0eVNpemUlM0RhdXRvJTNCaHRtbCUzRDElM0JleGl0WCUzRDAuNSUzQmV4aXRZJTNEMSUzQmV4aXREeCUzRDAlM0JleGl0RHklM0QwJTNCJTIyJTIwZWRnZSUzRCUyMjElMjIlMjBzb3VyY2UlM0QlMjIyNyUyMiUyMHRhcmdldCUzRCUyMjUzJTIyJTIwcGFyZW50JTNEJTIyMSUyMiUzRSUzQ214R2VvbWV0cnklMjByZWxhdGl2ZSUzRCUyMjElMjIlMjBhcyUzRCUyMmdlb21ldHJ5JTIyJTNFJTNDbXhQb2ludCUyMHglM0QlMjI5MzAlMjIlMjB5JTNEJTIyNzcwJTIyJTIwYXMlM0QlMjJzb3VyY2VQb2ludCUyMiUyRiUzRSUzQ214UG9pbnQlMjB4JTNEJTIyNTAlMjIlMjB5JTNEJTIyNDAwJTIyJTIwYXMlM0QlMjJ0YXJnZXRQb2ludCUyMiUyRiUzRSUzQyUyRm14R2VvbWV0cnklM0UlM0MlMkZteENlbGwlM0UlM0NteENlbGwlMjBpZCUzRCUyMjQ2JTIyJTIwdmFsdWUlM0QlMjIlRUElQjAlODAlRUMlODMlODElMjAlRUQlOTQlQkMlRUQlOEMlODUlRUIlOTAlOUMlMjAlRUMlOUQlQjQlRUIlQUYlQjglRUMlQTclODAlMjIlMjBzdHlsZSUzRCUyMmVkZ2VMYWJlbCUzQmh0bWwlM0QxJTNCYWxpZ24lM0RjZW50ZXIlM0J2ZXJ0aWNhbEFsaWduJTNEbWlkZGxlJTNCcmVzaXphYmxlJTNEMCUzQnBvaW50cyUzRCU1QiU1RCUzQiUyMiUyMHZlcnRleCUzRCUyMjElMjIlMjBjb25uZWN0YWJsZSUzRCUyMjAlMjIlMjBwYXJlbnQlM0QlMjI0NSUyMiUzRSUzQ214R2VvbWV0cnklMjB4JTNEJTIyLTAuMTk3NCUyMiUyMHklM0QlMjIxJTIyJTIwcmVsYXRpdmUlM0QlMjIxJTIyJTIwYXMlM0QlMjJnZW9tZXRyeSUyMiUzRSUzQ214UG9pbnQlMjB5JTNEJTIyLTExJTIyJTIwYXMlM0QlMjJvZmZzZXQlMjIlMkYlM0UlM0MlMkZteEdlb21ldHJ5JTNFJTNDJTJGbXhDZWxsJTNFJTNDbXhDZWxsJTIwaWQlM0QlMjI0NyUyMiUyMHZhbHVlJTNEJTIyJUVCJUFBJUE4JUVCJThEJUI4JTIwJUVDJTgyJUFDJUVDJUE3JTg0JTIwJUVDJTlFJTg1JUVCJUEwJUE1JTIyJTIwc3R5bGUlM0QlMjJlbGxpcHNlJTNCd2hpdGVTcGFjZSUzRHdyYXAlM0JodG1sJTNEMSUzQiUyMiUyMHZlcnRleCUzRCUyMjElMjIlMjBwYXJlbnQlM0QlMjIxJTIyJTNFJTNDbXhHZW9tZXRyeSUyMHglM0QlMjIxMTAlMjIlMjB5JTNEJTIyODIwJTIyJTIwd2lkdGglM0QlMjIxMjAlMjIlMjBoZWlnaHQlM0QlMjI4MCUyMiUyMGFzJTNEJTIyZ2VvbWV0cnklMjIlMkYlM0UlM0MlMkZteENlbGwlM0UlM0NteENlbGwlMjBpZCUzRCUyMjQ4JTIyJTIwc3R5bGUlM0QlMjJlZGdlU3R5bGUlM0RvcnRob2dvbmFsRWRnZVN0eWxlJTNCcm91bmRlZCUzRDAlM0JvcnRob2dvbmFsTG9vcCUzRDElM0JqZXR0eVNpemUlM0RhdXRvJTNCaHRtbCUzRDElM0JleGl0WCUzRDElM0JleGl0WSUzRDAuNSUzQmV4aXREeCUzRDAlM0JleGl0RHklM0QwJTNCZW50cnlYJTNEMC4xNTQlM0JlbnRyeVklM0QtMC4wMDElM0JlbnRyeUR4JTNEMCUzQmVudHJ5RHklM0QwJTNCZW50cnlQZXJpbWV0ZXIlM0QwJTNCJTIyJTIwZWRnZSUzRCUyMjElMjIlMjBzb3VyY2UlM0QlMjI1MCUyMiUyMHRhcmdldCUzRCUyMjE4JTIyJTIwcGFyZW50JTNEJTIyMSUyMiUzRSUzQ214R2VvbWV0cnklMjByZWxhdGl2ZSUzRCUyMjElMjIlMjBhcyUzRCUyMmdlb21ldHJ5JTIyJTJGJTNFJTNDJTJGbXhDZWxsJTNFJTNDbXhDZWxsJTIwaWQlM0QlMjI0OSUyMiUyMHZhbHVlJTNEJTIyJUVDJTlEJTk4JUVDJTgzJTgxJTIwJUVDJUEwJTk1JUVCJUIzJUI0JTIyJTIwc3R5bGUlM0QlMjJlZGdlTGFiZWwlM0JodG1sJTNEMSUzQmFsaWduJTNEY2VudGVyJTNCdmVydGljYWxBbGlnbiUzRG1pZGRsZSUzQnJlc2l6YWJsZSUzRDAlM0Jwb2ludHMlM0QlNUIlNUQlM0IlMjIlMjB2ZXJ0ZXglM0QlMjIxJTIyJTIwY29ubmVjdGFibGUlM0QlMjIwJTIyJTIwcGFyZW50JTNEJTIyNDglMjIlM0UlM0NteEdlb21ldHJ5JTIweCUzRCUyMjAuMTU4OCUyMiUyMHklM0QlMjIxJTIyJTIwcmVsYXRpdmUlM0QlMjIxJTIyJTIwYXMlM0QlMjJnZW9tZXRyeSUyMiUzRSUzQ214UG9pbnQlMjB4JTNEJTIyLTE4JTIyJTIweSUzRCUyMi0xNCUyMiUyMGFzJTNEJTIyb2Zmc2V0JTIyJTJGJTNFJTNDJTJGbXhHZW9tZXRyeSUzRSUzQyUyRm14Q2VsbCUzRSUzQ214Q2VsbCUyMGlkJTNEJTIyNTAlMjIlMjB2YWx1ZSUzRCUyMiVFQyVBNiU5MCVFQSVCMiVBOCVFQyVCMCVCRSVFQSVCOCVCMCUyMCVFQyU5RCU5OCVFQiVBNSU5OCUyMCVFQyVBMCU5QyVFQSVCMSVCMCUyMiUyMHN0eWxlJTNEJTIyZWxsaXBzZSUzQndoaXRlU3BhY2UlM0R3cmFwJTNCaHRtbCUzRDElM0IlMjIlMjB2ZXJ0ZXglM0QlMjIxJTIyJTIwcGFyZW50JTNEJTIyMSUyMiUzRSUzQ214R2VvbWV0cnklMjB4JTNEJTIyNDUwJTIyJTIweSUzRCUyMjQxNSUyMiUyMHdpZHRoJTNEJTIyMTIwJTIyJTIwaGVpZ2h0JTNEJTIyODAlMjIlMjBhcyUzRCUyMmdlb21ldHJ5JTIyJTJGJTNFJTNDJTJGbXhDZWxsJTNFJTNDbXhDZWxsJTIwaWQlM0QlMjI1MSUyMiUyMHN0eWxlJTNEJTIyZWRnZVN0eWxlJTNEb3J0aG9nb25hbEVkZ2VTdHlsZSUzQnJvdW5kZWQlM0QwJTNCb3J0aG9nb25hbExvb3AlM0QxJTNCamV0dHlTaXplJTNEYXV0byUzQmh0bWwlM0QxJTNCZW50cnlYJTNEMSUzQmVudHJ5WSUzRDAuNSUzQmVudHJ5RHglM0QwJTNCZW50cnlEeSUzRDAlM0IlMjIlMjBlZGdlJTNEJTIyMSUyMiUyMHNvdXJjZSUzRCUyMjUzJTIyJTIwdGFyZ2V0JTNEJTIyNTYlMjIlMjBwYXJlbnQlM0QlMjIxJTIyJTNFJTNDbXhHZW9tZXRyeSUyMHJlbGF0aXZlJTNEJTIyMSUyMiUyMGFzJTNEJTIyZ2VvbWV0cnklMjIlMkYlM0UlM0MlMkZteENlbGwlM0UlM0NteENlbGwlMjBpZCUzRCUyMjUyJTIyJTIwdmFsdWUlM0QlMjIlRUElQjAlODAlRUMlODMlODElRUQlOTQlQkMlRUQlOEMlODUlRUIlOTAlOUMlMjAlRUMlOUQlQjQlRUIlQUYlQjglRUMlQTclODAlMjIlMjBzdHlsZSUzRCUyMmVkZ2VMYWJlbCUzQmh0bWwlM0QxJTNCYWxpZ24lM0RjZW50ZXIlM0J2ZXJ0aWNhbEFsaWduJTNEbWlkZGxlJTNCcmVzaXphYmxlJTNEMCUzQnBvaW50cyUzRCU1QiU1RCUzQiUyMiUyMHZlcnRleCUzRCUyMjElMjIlMjBjb25uZWN0YWJsZSUzRCUyMjAlMjIlMjBwYXJlbnQlM0QlMjI1MSUyMiUzRSUzQ214R2VvbWV0cnklMjB4JTNEJTIyLTAuMzM3JTIyJTIweSUzRCUyMi0xJTIyJTIwcmVsYXRpdmUlM0QlMjIxJTIyJTIwYXMlM0QlMjJnZW9tZXRyeSUyMiUzRSUzQ214UG9pbnQlMjB4JTNEJTIyLTMwJTIyJTIweSUzRCUyMi0xNCUyMiUyMGFzJTNEJTIyb2Zmc2V0JTIyJTJGJTNFJTNDJTJGbXhHZW9tZXRyeSUzRSUzQyUyRm14Q2VsbCUzRSUzQ214Q2VsbCUyMGlkJTNEJTIyNTMlMjIlMjB2YWx1ZSUzRCUyMiVFQSVCMCU4MCVFQyU4MyU4MSVFRCU5NCVCQyVFRCU4QyU4NSUyMCVFQSVCMiVCMCVFQSVCMyVCQyUyMiUyMHN0eWxlJTNEJTIyaHRtbCUzRDElM0Jyb3VuZGVkJTNEMCUzQnNoYWRvdyUzRDAlM0Jjb21pYyUzRDAlM0JsYWJlbEJhY2tncm91bmRDb2xvciUzRG5vbmUlM0JzdHJva2VXaWR0aCUzRDIlM0Jmb250RmFtaWx5JTNEVmVyZGFuYSUzQmZvbnRTaXplJTNEMTIlM0JhbGlnbiUzRGNlbnRlciUzQnNoYXBlJTNEbXhncmFwaC5pb3M3dWkuaG9yTGluZXMlM0IlMjIlMjB2ZXJ0ZXglM0QlMjIxJTIyJTIwcGFyZW50JTNEJTIyMSUyMiUzRSUzQ214R2VvbWV0cnklMjB4JTNEJTIyNzEyLjUlMjIlMjB5JTNEJTIyOTUwJTIyJTIwd2lkdGglM0QlMjIxMzUlMjIlMjBoZWlnaHQlM0QlMjI1MCUyMiUyMGFzJTNEJTIyZ2VvbWV0cnklMjIlMkYlM0UlM0MlMkZteENlbGwlM0UlM0NteENlbGwlMjBpZCUzRCUyMjU0JTIyJTIwc3R5bGUlM0QlMjJlZGdlU3R5bGUlM0RvcnRob2dvbmFsRWRnZVN0eWxlJTNCcm91bmRlZCUzRDAlM0JvcnRob2dvbmFsTG9vcCUzRDElM0JqZXR0eVNpemUlM0RhdXRvJTNCaHRtbCUzRDElM0JlbnRyeVglM0QwLjI1JTNCZW50cnlZJTNEMSUzQmVudHJ5RHglM0QwJTNCZW50cnlEeSUzRDAlM0IlMjIlMjBlZGdlJTNEJTIyMSUyMiUyMHNvdXJjZSUzRCUyMjU2JTIyJTIwdGFyZ2V0JTNEJTIyMTUlMjIlMjBwYXJlbnQlM0QlMjIxJTIyJTNFJTNDbXhHZW9tZXRyeSUyMHJlbGF0aXZlJTNEJTIyMSUyMiUyMGFzJTNEJTIyZ2VvbWV0cnklMjIlMkYlM0UlM0MlMkZteENlbGwlM0UlM0NteENlbGwlMjBpZCUzRCUyMjU1JTIyJTIwdmFsdWUlM0QlMjIlRUElQjAlODAlRUMlODMlODElRUQlOTQlQkMlRUQlOEMlODUlMjAlRUMlOUQlQjQlRUIlQUYlQjglRUMlQTclODAlMjIlMjBzdHlsZSUzRCUyMmVkZ2VMYWJlbCUzQmh0bWwlM0QxJTNCYWxpZ24lM0RjZW50ZXIlM0J2ZXJ0aWNhbEFsaWduJTNEbWlkZGxlJTNCcmVzaXphYmxlJTNEMCUzQnBvaW50cyUzRCU1QiU1RCUzQiUyMiUyMHZlcnRleCUzRCUyMjElMjIlMjBjb25uZWN0YWJsZSUzRCUyMjAlMjIlMjBwYXJlbnQlM0QlMjI1NCUyMiUzRSUzQ214R2VvbWV0cnklMjB4JTNEJTIyLTAuNTUzJTIyJTIweSUzRCUyMi00JTIyJTIwcmVsYXRpdmUlM0QlMjIxJTIyJTIwYXMlM0QlMjJnZW9tZXRyeSUyMiUzRSUzQ214UG9pbnQlMjB4JTNEJTIyLTQlMjIlMjB5JTNEJTIyNjUlMjIlMjBhcyUzRCUyMm9mZnNldCUyMiUyRiUzRSUzQyUyRm14R2VvbWV0cnklM0UlM0MlMkZteENlbGwlM0UlM0NteENlbGwlMjBpZCUzRCUyMjU2JTIyJTIwdmFsdWUlM0QlMjIlRUElQjAlODAlRUMlODMlODElMjAlRUQlOTQlQkMlRUQlOEMlODUlMjAlRUIlQjMlQjQlRUElQjglQjAlMjIlMjBzdHlsZSUzRCUyMmVsbGlwc2UlM0J3aGl0ZVNwYWNlJTNEd3JhcCUzQmh0bWwlM0QxJTNCJTIyJTIwdmVydGV4JTNEJTIyMSUyMiUyMHBhcmVudCUzRCUyMjElMjIlM0UlM0NteEdlb21ldHJ5JTIweCUzRCUyMi0xMCUyMiUyMHklM0QlMjI5MzUlMjIlMjB3aWR0aCUzRCUyMjEyMCUyMiUyMGhlaWdodCUzRCUyMjgwJTIyJTIwYXMlM0QlMjJnZW9tZXRyeSUyMiUyRiUzRSUzQyUyRm14Q2VsbCUzRSUzQyUyRnJvb3QlM0UlM0MlMkZteEdyYXBoTW9kZWwlM0Weu98vAAAgAElEQVR4Xuzdd5SV5bk34J9djIp6LCggGkSNJXYDYo09ikYPHgvWmIIasAZF1MSCCLGChZgYK5YjJ0axoRi7EDVij40oAopoVNSI3W/t/c24tuMAM8MM7Nn7etd6lgv2U+77et7kD5e/9c4XDwECBAgQIECAAAECBAgQIECAAAECBAgQIECAAAECBAgQIECAAAECBAgQIECAAAECBAgQIECAAAECBAgQKAOB+cqgBiUQIECAAAECBAgQIECAAAECBAgQIECAAAECBAgQIECAAAECBAgQIECAAAECBAgQIECAAAECBAgQIECAAIEIvHkJCBAgQIAAAQIECBAgQIAAAQIECBAgQIAAAQIECBAgQIAAAQIECBAgQIAAAQIECBAgQIAAAQIECBAgQKAsBATeyuIaFEGAAAECBAgQIECAAAECBAgQIECAAAECBAgQIECAAAECBAgQIECAAAECBAgQIECAAAECBAgQIECAAAECAm/eAQIECBAgQIAAAQIECBAgQIAAAQIECBAgQIAAAQIECBAgQIAAAQIECBAgQIAAAQIECBAgQIAAAQIECBAoCwGBt7K4BkUQIECAAAECBAgQIECAAAECBAgQIECAAAECBAgQIECAAAECBAgQIECAAAECBAgQIECAAAECBAgQIECAgMCbd4AAAQIECBAgQIAAAQIECBAgQIAAAQIECBAgQIAAAQIECBAgQIAAAQIECBAgQIAAAQIECBAgQIAAAQIEykJA4K0srkERBAgQIECAAAECBAgQIECAAAECBAgQIECAAAECBAgQIECAAAECBAgQIECAAAECBAgQIECAAAECBAgQICDw5h0gQIAAAQIECBAgQIAAAQIECBAgQIAAAQIECBAgQIAAAQIECBAgQIAAAQIECBAgQIAAAQIECBAgQIAAgbIQEHgri2tQBAECBAgQIECAAAECBAgQIECAAAECBAgQIECAAAECBAgQIECAAAECBAgQIECAAAECBAgQIECAAAECBAgIvHkHCBAgQIAAAQIECBAgQIAAAQIECBAgQIAAAQIECBAgQIAAAQIECBAgQIAAAQIECBAgQIAAAQIECBAgQKAsBATeyuIaFEGAAAECBAgQIECAAAECBAgQIECAAAECBAgQIECAAAECBAgQIECAAAECBAgQIECAAAECBAgQIECAAAECAm/eAQIECBAgQIAAAQIECBAgQIAAAQIECBAgQIAAAQIECBAgQIAAAQIECBAgQIAAAQIECBAgQIAAAQIECBAoCwGBt7K4BkUQIECAAAECBAgQIECAAAECBAgQIECAAAECBAgQIECAAAECBAgQIECAAAECBAgQIECAAAECBAgQIECAgMCbd4AAAQIECBAgQIAAAQIECBAgQIAAAQIECBAgQIAAAQIECBAgQIAAAQIECBAgQIAAAQIECBAgQIAAAQIEykJA4K0srkERBAgQIECAAAECBAgQIECAAAECBAgQIECAAAECBAgQIECAAAECBAgQIECAAAECBAgQIECAAAECBAgQICDw5h0gQIAAAQIECBAgQIAAAQIECBAgQIAAAQIECBAgQIAAAQIECBAgQIAAAQIECBAgQIAAAQIECBAgQIAAgbIQEHgri2tQBAECBAgQIECAAAECBAgQIECAAAECBAgQIECAAAECBAgQIECAAAECBAgQIECAAAECBAgQIECAAAECBAgIvHkHCBAgQIAAAQIECBAgQIAAAQIECBAgQIAAAQIECBAgQIAAAQIECBAgQIAAAQIECBAgQIAAAQIECBAgQKAsBATeyuIaFEGAAAECBAgQIECAAAECBAgQIECAAAECBAgQIECAAAECBAgQIECAAAECBAgQIECAAAECBAgQIECAAAECAm/eAQIECBAgQIAAAQIECBAgQIAAAQIECBAgQIAAAQIECBAgQIAAAQIECBAgQIAAAQIECBAgQIAAAQIECBAoCwGBt7K4BkUQIECAAAECBAgQIECAAAECBAgQIECAAAECBAgQIECAAAECBAgQIECAAAECBAgQIECAAAECBAgQIECAgMCbd4AAAQIECBAgQIAAAQIECBAgQIAAAQIECBAgQIAAAQIECBAgQIAAAQIECBAgQIAAAQIECBAgQIAAAQIEykJA4K0srkERBAgQIECAAAECBAgQIECAAAECBAgQIECAAAECBAgQIECAAAECBAgQIECAAAECBAgQIECAAAECBAgQICDw5h0gQIAAAQIECBAgQIAAAQIECBAgQIAAAQIECBAgQIAAAQIECBAgQIAAAQIECBAgQIAAAQIECBAgQIAAgbIQEHgri2tQBAECBAgQIECAAAECBAgQIECAAAECBAgQIECAAAECBAgQIECAAAECBAgQIECAAAECBAgQIECAAAECBAgIvHkHCBAgQIAAAQIECBAgQIAAAQIECBAgQIAAAQIECBAgQIAAAQIECBAgQIAAAQIECBAgQIAAAQIECBAgQKAsBATeyuIaFEGAAAECBAgQIECAAAECBAgQIECAAAECBAgQIECAAAECBAgQIECAAAECBAgQIECAAAECBAgQIECAAAECAm/eAQIECBAgQIAAAQIECBAgQIAAAQIECBAgQIAAAQIECBAgQIAAAQIECBAgQIAAAQIECBAgQIAAAQIECBAoCwGBt7K4BkUQIECAAAECBAgQIECAAAECBAgQIECAAAECBAgQIECAAAECBAgQIECAAAECBAgQIECAAAECBAgQIECAgMCbd4AAAQIECBAgQIAAAQIECBAgQIAAAQIECBAgQIAAAQIECBAgQIAAAQIECBAgQIAAAQIECBAgQIAAAQIEykJA4K0srkERBAgQIECAAAECBAgQIECAAAECBAgQIECAAAECBAgQIECAAAECBAgQIECAAAECBAgQIECAAAECBAgQICDw5h0gQIAAAQIECBAgQIAAAQIECBAgQIAAAQIECBAgQIAAAQIECBAgQIAAAQIECBAgQIAAAQIECBAgQIAAgbIQEHgri2tQBAECBAgQIECAAAECBAgQIECAAAECBAgQIECAAAECBAgQIECAAAECBAgQIECAAAECBAgQIECAAAECBAgIvHkHCBAgQIAAAQIECBAgQIAAAQIECBAgQIAAAQIECBAgQIAAAQIECBAgQIAAAQIECBAgQIAAAQIECBAgQKAsBATeyuIaFEGAAAECBAgQIECAAAECBAgQIECAAAECBAgQIECAAAECBAgQIECAAAECBAgQIECAAAECBAgQIECAAAECAm/eAQIECBAgQIAAAQIECBAgQIAAAQIECBAgQIAAAQIECBAgQIAAAQIECBAgQIAAAQIECBAgQIAAAQIECBAoCwGBt7K4BkUQIECAAAECBAgQIECAAAECBAgQIECAAAECBAgQIECAAAECBAgQIECAAAECBAgQIECAAAECBAgQIECAgMCbd4AAAQIECBAgQIAAAQIECBAgQIAAAQIECBAgQIAAAQIECBAgQIAAAQIECBAgQIAAAQIECBAgQIAAAQIEykJA4K0srkERBAgQIECAAAECBAgQIECAAAECBAgQIECAAAECBAgQIECAAAECBAgQIECAAAECBAgQIECAAAECBAgQICDw5h0gQIAAAQIECBAgQIAAAQIECBAgQIAAgbklsEiSZWrG0kmWqhltkyyZZImasXiS79WMxZK0SbJozSjsURgL1YwFkxTGAknmT1L49961/+776ySF8VWSL5N8UTM+T1IYn9aMT5IUxowkHyf5T834KMmHNeODJNOTvF8z3kvybs0o7OMhQIAAAQIECBAgQIAAAQIECBAgQIAAAQIECBAgQIAAAQIEmkFA4K0ZEG1BgAABAgQIECBAgAABAgQIECBAgACBKhYohNNWSrJizWiXpDCWLxnLJimMQqCtEp9CKO6dmjEtSe2YmqQw3qwZbyQphOg8BAgQIECAAAECBAgQIECAAAECBAgQIECAAAECBAgQIECAwEwEBN68GgQIECBAgAABAgQIECBAgAABAgQIECAwK4GOSVZJ0qlmrJyk8HeF0T5J4UttnoYLFL4MNyXJpJrxepKJNeO1mr9r+G5mEiBAgAABAgQIECBAgAABAgQIECBAgAABAgQIECBAgACBChMQeKuwC9UOAQIECBAgQIAAAQIECBAgQIAAAQIEmiDQJUnt6JykdqyaZOEm7GdJ0wU+S/Jqkgkl4+UktaPpO1tJgAABAgQIECBAgAABAgQIECBAgAABAgQIECBAgAABAgRagYDAWyu4JCUSIECAAAECBAgQIECAAAECBAgQIECgGQTaJFkryQ9qxppJCmONJAs0w/6z3WKhhRbKf/3Xf2XppZf+ZrRt2za1Y4kllkhhLL744vne975XHIsttljatGlTHIsuumgWWWSRLLzwwsVR2G/BBRcsjgUWWCDzzz9/5ptvvuIoPF9//XVxfPXVV/nyyy/zxRdfFMfnn3+ezz77rDg+/fTTfPLJJ5kxY0ZxfPzxx/nPf/5THB999FE+/PDD4pg+ffo347333kvt+Pe//13cby49XyZ5MckLNeOfSQrj+SQz5lINjiFAgAABAgQIECBAgAABAgQIECBAgAABAgQIECBAgAABAi0qIPDWorw2J0CAAAECBAgQIECAAAECBAgQIECAwDwRKHyt7YdJ1q0Z6yRZvSUqKYTQVlpppeJYccUV065du+JYYYUVsvzyy2e55ZYrjmWXXbYYbKvEpxCGe+edd/L2228Xx7Rp0/LWW29l6tSpxfHmm2/mjTfeKI5CuK6FnpeSPJvkmZrxdM1X4VroONsSIECAAAECBAgQIECAAAECBAgQIECAAAECBAgQIECAAIGWERB4axlXuxIgQIAAAQIECBAgQIAAAQIECBAgQGBuCRSCbRsm2aBmrJdkyeY6vBBcW2WVVYqjU6dOWXnlldOxY8fi6NChQzHM5mm4QCEQN3ny5EyaNKk4Xn/99UycODGvvfZacRSCcs34fJDkqSTja8YTSQpBOA8BAgQIECBAgAABAgQIECBAgAABAgQIECBAgAABAgQIEChbAYG3sr0ahREgQIAAAQIECBAgQIAAAQIECBAgQOA7Aqsl2aRmbJykMNrMqVMhvNalS5fiWG211dK5c+fi+P73v5/FF198Tre3vhECH330Uf71r39lwoQJxfHKK6/k5ZdfLo5CQK4ZnhlJHq8ZjyUpjFeaYV9bECBAgAABAgQIECBAgAABAgQIECBAgAABAgQIECBAgACBZhEQeGsWRpsQIECAAAECBAgQIECAAAECBAgQIECg2QUWTtKtZvwoSdck7ebklDXXXDNrrbVWfvCDHxRH4c9rrLGGUNucoM7FtYUw3IsvvpgXXngh//znP4vj+eefL/55Dp+pScYl+XuSsTXjsznc03ICBAgQIECAAAECBAgQIECAAAECBAgQIECAAAECBAgQINAkAYG3JrFZRIAAAQIECBAgQIAAAQIECBAgQIAAgWYXWCrJFkk2T9I9yWZJmvTvcNu1a5f11lsv6667bnGss846xbHwwoUMnafSBD777LM8++yzxfHMM88Ux1NPPZWpUws5tiY9Xyd5JMnDSR5K8mCS95u0k0UECBAgQIAAAQIECBAgQIAAAQIECBAgQIAAAQIECBAgQKCRAk36jyUaeYbpBAgQIECAAAECBAgQIECAAAECBAgQIPBdgSWTbJ1kyyRbJdm4KUidOnXKhhtuWBzrr79+Nthgg7Rv374pW1lTYQJTpkzJ+PHj8+STT+aJJ54ojokTJza1y8eT3J/kgST3JfmgqRtZR4AAAQIECBAgQIAAAQIECBAgQIAAAQIECBAgQIAAAQIEZiUg8Ob9IECAAAECBAgQIECAAAECBAgQIECAwNwT2CbJj5MU/ln4ilujnmWWWSabbrppNtlkk+LYeOONs+KKKzZqD5OrW+DNN9/M448/nscee6w4Hn300bz77rtNQSl8/e3eJH+r+WdT9rCGAAECBAgQIECAAAECBAgQIECAAAECBAgQIECAAAECBAh8R0DgzUtBgAABAgQIECBAgAABAgQIECBAgACBlhNYI8n2SbarGd9rzFFrr712unXrlq5duxZH4c8eAs0t8Nxzz2XcuHHFMXbs2BT+3MjnP0nG1Iy7k7zYyPWmEyBAgAABAgQIECBAgAABAgQIECBAgAABAgQIECBAgACBbwQE3rwMBAgQIECAAAECBAgQIECAAAECBAgQaF6BHZPslKTwzx80ZuvC19s233zz4ujevXuWX375xiw3l0CzCEybNi0PP/xwHnrooeIofAWukc8/k4xOcmfNPxu53HQCBAgQIECAAAECBAgQIECAAAECBAgQIECAAAECBAgQqGYBgbdqvn29EyBAgAABAgQIECBAgAABAgQIECDQHALLJdklyU+S7Jxk8YZuuvHGG2frrbfOVlttlS233DJLLrlkQ5eaR2CuCXzwwQd54IEHcv/99+e+++7L448/3pizP0pyR5Lbk9yW5O3GLDaXAAECBAgQIECAAAECBAgQIECAAAECBAgQIECAAAECBKpPQOCt+u5cxwQIECBAgAABAgQIECBAgAABAgQIzLlA5yQ9asaPG7pdly5dsu222+bHP/5xttlmmyy77LINXWoegbIReOedd3Lvvffmb3/7W+655568/PLLjantb0lG1YwJjVloLgECBAgQIECAAAECBAgQIECAAAECBAgQIECAAAECBAhUh4DAW3Xcsy4JECBAgAABAgQIECBAgAABAgQIEJhzgTWT/DTJ7km6NmS7RRddNDvssEO23377bLfddllzzcIWHgKVJfDCCy9kzJgxufvuu3PXXXflk08+aWiD45LcnOSvSV5o6CLzCBAgQIAAAQIECBAgQIAAAQIECBAgQIAAAQIECBAgQKCyBQTeKvt+dUeAAAECBAgQIECAAAECBAgQIECAwJwJdEny30n2SLJpQ7ZaffXVs9NOOxXHjjvumPnnn78hy8whUBECX331VUaPHp0777yzOF566aWG9vVokpuS/F+SRn0yrqEHmEeAAAECBAgQIECAAAECBAgQIECAAAECBAgQIECAAAECrUNA4K113JMqCRAgQIAAAQIECBAgQIAAAQIECBCYewIrJdkrSc8kmzfk2M033zy77LJLfvKTn+SHP/xhQ5aYQ6AqBJ5++uncfvvtue222/LQQw81tOfCxJFJbkzyRkMXmUeAAAECBAgQIECAAAECBAgQIECAAAECBAgQIECAAAEClSEg8FYZ96gLAgQIECBAgAABAgQIECBAgAABAgTmTGDhJPsk+Z8kuzRkq0K4rUePHsXRvn37hiwxh0BVC0yZMiWjRo0qjkIIroHPbUn+N8n1ST5r4BrTCBAgQIAAAQIECBAgQIAAAQIECBAgQIAAAQIECBAgQKAVCwi8teLLUzoBAgQIECBAgAABAgQIECBAgAABAnMssF2SfWtGm9nttvvuu+enP/1pCv9ceumlZzfd7wQIzETgvffey80335y//vWvxX824JmR5LqaMaYB800hQIAAAQIECBAgQIAAAQIECBAgQIAAAQIECBAgQIAAgVYqIPDWSi9O2QQIECBAgAABAgQIECBAgAABAgQINFlg1ST7J+mVZI3Z7bLrrrtmzz33LI62bdvObrrfCRBopMD06dPzl7/8pThuvfXWhqx+McmIJNckebUhC8whQIAAAQIECBAgQIAAAQIECBAgQIAAAQIECBAgQIAAgdYjIPDWeu5KpQQIECBAgAABAgQIECBAgAABAgQIzJlAzyQHJukxu2223nrr7LXXXunZs2eWX3752U33OwECzSQwbdq0jBw5MjfeeGPuu+++huw6KslVSUY2ZLI5BAgQIECAAAECBAgQIECAAAECBAgQIECAAAECBAgQIFD+AgJv5X9HKiRAgAABAgQIECBAgAABAgQIECBAoOkC309ySJKDknSc1TZrr7129tlnn+y9997p0qVL00+0kgCBZhF4+eWXc8MNN+T666/Pc889N7s9JyW5MsnlSf41u8l+J0CAAAECBAgQIECAAAECBAgQIECAAAECBAgQIECAAIHyFRB4K9+7URkBAgQIECBAgAABAgQIECBAgAABAk0X2CXJz5LsOastllxyyey3337FscUWWzT9NCsJEGhRgQcffDDXXnttcXzwwQezO+svSf6c5LbZTfQ7AQIECBAgQIAAAQIECBAgQIAAAQIECBAgQIAAAQIECJSfgMBb+d2JiggQIECAAAECBAgQIECAAAECBAgQaJrAYkl+XjPWndUW22+/ffbff//06tUrCyywQNNOs4oAgbku8OWXX2bEiBG55pprcvfdd8/u/GeS/KlmfDy7yX4nQIAAAQIECBAgQIAAAQIECBAgQIAAAQIECBAgQIAAgfIQEHgrj3tQBQECBAgQIECAAAECBAgQIECAAAECTRdYI8mvkvwyyfdmtk27du1y0EEH5cADD8xaa63V9NOsJECgLASef/75XHXVVbnyyiszderUWdX0nySXJvlDkhfLonhFECBAgAABAgQIECBAgAABAgQIECBAgAABAgQIECBAgMBMBQTevBwECBAgQIAAAQIECBAgQIAAAQIECLRWga2T9E6y96wa2G677XLIIYdkv/32a619qpsAgdkIXHvttbn88sszZsyY2VndkGR4kvtmN9HvBAgQIECAAAECBAgQIECAAAECBAgQIECAAAECBAgQIDBvBATe5o27UwkQIECAAAECBAgQIECAAAECBAgQaLpAzySHJ9lmZlssuuii+fnPf56f/exn2WCDDZp+kpUECLQqgfHjx+fPf/5z/vSnP+WTTz6ZVe33Jrk4ychW1aBiCRAgQIAAAQIECBAgQIAAAQIECBAgQIAAAQIECBAgUAUCAm9VcMlaJECAAAECBAgQIECAAAECBAgQIFAhAocm+XWS9WfWzw9+8IP84he/KI7FF1+8QtrWBgECjRX46KOP8sc//rE4/vnPf85q+ZNJLkxyWWPPMJ8AAQIECBAgQIAAAQIECBAgQIAAAQIECBAgQIAAAQIEWkZA4K1lXO1KgAABAgQIECBAgAABAgQIECBAgEDzCfRJcmSSzjPbcvvtt0/v3r2z5557Nt+pdiJAoCIE/vKXv2T48OG5++67Z9XPhCQXJBlWEU1rggABAgQIECBAgAABAgQIECBAgAABAgQIECBAgAABAq1YQOCtFV+e0gkQIECAAAECBAgQIECAAAECBAhUsMD8SY6uGe1n1ucBBxyQww47LN26datgCq0RINAcAmPHjs0ll1ySq6++elbbTUlyXs34qjnOtQcBAgQIECBAgAABAgQIECBAgAABAgQIECBAgAABAgQINE5A4K1xXmYTIECAAAECBAgQIECAAAECBAgQINCyAoV/Z3lskmOSrFjfUQsuuGB+/etf54gjjshqq63WstXYnQCBihN45ZVXctFFF+XCCy/MF198MbP+3kxybpJzknxdcQgaIkCAAAECBAgQIECAAAECBAgQIECAAAECBAgQIECAQBkLCLyV8eUojQABAgQIECBAgAABAgQIECBAgECVCRyV5Lgk9X7Rbamllkrfvn3Tp0+fLLvsslVGo10CBJpb4J133smwYcMydOjQvP/++zPbvvDFt7OTnN/c59uPAAECBAgQIECAAAECBAgQIECAAAECBAgQIECAAAECBOoXEHjzZhAgQIAAAQIECBAgQIAAAQIECBAgMK8FfpWkX5Lv11fICiuskKOOOipHHnlk2rRpM69rdT4BAhUmMGPGjFxwwQU5//zz89Zbb82su38lGZLkDxXWvnYIECBAgAABAgQIECBAgAABAgQIECBAgAABAgQIECBQdgICb2V3JQoiQIAAAQIECBAgQIAAAQIECBAgUDUC+yY5IckP6+t4xRVXzDHHHJOjjz46CyywQNWgaJQAgXkj8OWXX+a8887LueeemzfffHNmRTyd5Kwk182bKp1KgAABAgQIECBAgAABAgQIECBAgAABAgQIECBAgACByhcQeKv8O9YhAQIECBAgQIAAAQIECBAgQIAAgXIT2D7JgCRb1VfY8ssvn+OOOy7HHnts5p9//nKrXT0ECFS4wFdffZVzzjknZ599dqZNmzazbu9PMjDJ3RXOoT0CBAgQIECAAAECBAgQIECAAAECBAgQIECAAAECBAjMdQGBt7lO7kACBAgQIECAAAECBAgQIECAAAECVSuwbpKTkvxPfQJLLrlk+vXrl9/85jdZeOGFqxZJ4wQIlIfAZ599lt///vcZMmRIPvjgg5kV9b9JzkjyTHlUrQoCBAgQIECAAAECBAgQIECAAAECBAgQIECAAAECBAi0fgGBt9Z/hzogQIAAAQIECBAgQIAAAQIECBAgUO4CSyU5JcnR9RU633zz5YQTTsjxxx+ftm3blnsv6iNAoMoEpk+fnsGDB+ess87K119/PbPuz0tyWpL3q4xHuwQIECBAgAABAgQIECBAgAABAgQIECBAgAABAgQIEGh2AYG3Zie1IQECBAgQIECAAAECBAgQIECAAAECJQJ9kvwuyTL1qRx22GHp379/OnbsCI0AAQJlLTBp0qQMGjQol1xyyczqfLfm/++GlXUjiiNAgAABAgQIECBAgAABAgQIECBAgAABAgQIECBAgECZCwi8lfkFKY8AAQIECBAgQIAAAQIECBAgQIBAKxXYseZrR5vWV3/Pnj0zYMCArL/++q20PWUTIFCtAk8++WQGDhyYkSNHzozg0ZqvWo6uViN9EyBAgAABAgQIECBAgAABAgQIECBAgAABAgQIECBAYE4EBN7mRM9aAgQIECBAgAABAgQIECBAgAABAgTqCnRIckaSg+qj6datW04++eTsvPPO5AgQINCqBe64446cfvrpGTt27Mz6uDLJSUkmt+pGFU+AAAECBAgQIECAAIuu9h4AACAASURBVAECBAgQIECAAAECBAgQIECAAIG5LCDwNpfBHUeAAAECBAgQIECAAAECBAgQIECgggWOTjIwSZu6Pa600kr57W9/m1/+8pcV3L7WCBCoRoFLL700p556at5444362p+RZECS86rRRs8ECBAgQIAAAQIECBAgQIAAAQIECBAgQIAAAQIECBBoioDAW1PUrCFAgAABAgQIECBAgAABAgQIECBAoFRgiySDknSvj6Vfv3753e9+lzZtvpODo0iAAIGKEJgxY0bx/+eGDBkys34eTtI/yYMV0bAmCBAgQIAAAQIECBAgQIAAAQIECBAgQIAAAQIECBAg0IICAm8tiGtrAgQIECBAgAABAgQIECBAgAABAhUusGCSwUmOqa/PHj165PTTT896661X4QzaI0CAwP8XeOqpp3LyySdn1KhRMyM5N8nxSb5gRoAAAQIECBAgQIAAAQIECBAgQIAAAQIECBAgQIAAAQL1Cwi8eTMIECBAgAABAgQIECBAgAABAgQIEGiKwE+T/D7JanUXd+rUKQMHDkyvXr2asq81BAgQaPUCI0aMyIABAzJx4sT6enklyW+S/LXVN6oBAgQIECBAgAABAgQIECBAgAABAgQIECBAgAABAgQItICAwFsLoNqSAAECBAgQIECAAAECBAgQIECAQAULLJnk7CS/qK/HY445JoMGDcrCCy9cwQRaI0CAwOwFPvvss/Tv3z/nnlv4qFu9zx+THJfkg9nvZgYBAgQIECBAgAABAgQIECBAgAABAgQIECBAgAABAgSqR0DgrXruWqcECBAgQIAAAQIECBAgQIAAAQIE5lSgZ5JCcqNj3Y0233zznHXWWenevfucnmE9AQIEKkrg4YcfzgknnJCHHnqovr4mJTkmyciKalozBAgQIECAAAECBAgQIECAAAECBAgQIECAAAECBAgQmAMBgbc5wLOUAAECBAgQIECAAAECBAgQIECAQJUItElyfpJf1tfv4MGD069fvyqh0CYBAgSaJjBkyJAcf/zxM1t8aZKjksxo2u5WESBAgAABAgQIECBAgAABAgQIECBAgAABAgQIECBAoHIEBN4q5y51QoAAAQIECBAgQIAAAQIECBAgQKAlBH6S5IIkq9XdfOedd87ZZ5+dtdZaqyXOtScBAgQqTuD555/PcccdlzvuuKO+3l5JcmSS2yuucQ0RIECAAAECBAgQIECAAAECBAgQIECAAAECBAgQIECgEQICb43AMpUAAQIECBAgQIAAAQIECBAgQIBAlQmcleQ7nyNacMEFc84556Rv375VxqFdAgQINI/A0KFDc+yxx+aLL76ob8PBSU5onpPsQoAAAQIECBAgQIAAAQIECBAgQIAAAQIECBAgQIAAgdYnIPDW+u5MxQQIECBAgAABAgQIECBAgAABAgRaWmD9JBcl2azuQTvttFPOO++8rLnmmi1dg/0JECBQ0QIvvPBCjj766Nx555319flIkiOSPFnRCJojQIAAAQIECBAgQIAAAQIECBAgQIAAAQIECBAgQIBAPQICb14LAgQIECBAgAABAgQIECBAgAABAgRKBXonuaQ+kiFDhuQ3v/kNLQIECBBoRoHf//736dev38x2PCzJ8GY8zlYECBAgQIAAAQIECBAgQIAAAQIECBAgQIAAAQIECBAoewGBt7K/IgUSIECAAAECBAgQIECAAAECBAgQmCsCi9SEKg6ue1rXrl0zdOjQbLLJJnOlEIcQIECg2gQee+yx9O3bN+PGjauv9SuSFMLIn1abi34JECBAgAABAgQIECBAgAABAgQIECBAgAABAgQIEKhOAYG36rx3XRMgQIAAAQIECBAgQIAAAQIECBAoFeiW5NIk69RlOe6441L4+pCHAAECBFpeoPAVzbPPPru+g55N8sskY1u+CicQIECAAAECBAgQIECAAAECBAgQIECAAAECBAgQIEBg3goIvM1bf6cTIECAAAECBAgQIECAAAECBAgQmNcChyW5uG4R7dq1y8UXX5w99thjXtfnfAIECFSVwE033ZTDDz88U6dOra/vw5NcUlUgmiVAgAABAgQIECBAgAABAgQIECBAgAABAgQIECBAoOoEBN6q7so1TIAAAQIECBAgQIAAAQIECBAgQOAbgUJoonddjx49emT48OFZaaWVUBEgQIDAPBB444030rt374waNaq+04cnKYSVPQQIECBAgAABAgQIECBAgAABAgQIECBAgAABAgQIEKhIAYG3irxWTREgQIAAAQIECBAgQIAAAQIECBCYpUDnJJcn2aLurFNPPTWnnHIKPgIECBAoA4HTTjstv/3tb+ur5MEkhySZUAZlKoEAAQIECBAgQIAAAQIECBAgQIAAAQIECBAgQIAAAQLNKiDw1qycNiNAgAABAgQIECBAgAABAgQIECBQ9gK7JLkiybKlla6wwgr54x//mMLX3TwECBAgUD4Cha+8/eIXv8hbb71Vt6h3khyc5LbyqVYlBAgQIECAAAECBAgQIECAAAECBAgQIECAAAECBAgQmHMBgbc5N7QDAQIECBAgQIAAAQIECBAgQIAAgdYicGSS8+sWu9122+Wyyy7Lyiuv3Fr6UCcBAgSqSuD111/PoYcemjFjxtTX91FJLqgqEM0SIECAAAECBAgQIECAAAECBAgQIECAAAECBAgQIFDRAgJvFX29miNAgAABAgQIECBAgAABAgQIECDwjcDQJH3qehx55JE5//zvZOCwESBAgEAZChx11FG54IJ6s23DkvQtw5KVRIAAAQIECBAgQIAAAQIECBAgQIAAAQIECBAgQIAAgUYLCLw1mswCAgQIECBAgAABAgQIECBAgAABAq1KYIkk1yTZrW7Vl1xySXr37t2qmlEsAQIEql1g+PDhOeyww+pjuCXJ/kk+rHYj/RMgQIAAAQIECBAgQIAAAQIECBAgQIAAAQIECBAg0LoFBN5a9/2pngABAgQIECBAgAABAgQIECBAgMCsBNZMcm2SDUontW/fPldddVV+/OMf0yNAgACBVijwt7/9LQceeGCmTJlSt/rxSfZL8kIrbEvJBAgQIECAAAECBAgQIECAAAECBAgQIECAAAECBAgQKAoIvHkRCBAgQIAAAQIECBAgQIAAAQIECFSmwDZJrk+yfGl7W2yxRa6++up06tSpMrvWFQECBKpEYOLEiTnggAPy4IMP1u14WpJ9ktxbJRTaJECAAAECBAgQIECAAAECBAgQIECAAAECBAgQIECgwgQE3irsQrVDgAABAgQIECBAgAABAgQIECBAIMneNWG3b2H06tUr11xzDSACBAgQqCCB/fffPyNGjKivo0Lo7YYKalUrBAgQIECAAAECBAgQIECAAAECBAgQIECAAAECBAhUiYDAW5VctDYJECBAgAABAgQIECBAgAABAgSqRuCIJBfW7faEE07IoEGDqgZBowQIEKgmgf79++ess86qr+VfJ7momiz0SoAAAQIECBAgQIAAAQIECBAgQIAAAQIECBAgQIBA6xcQeGv9d6gDAgQIECBAgAABAgQIECBAgAABArUCJyU5vS7HBRdckL59+1IiQIAAgQoWGDp0aI488sj6Ojw5yRkV3LrWCBAgQIAAAQIECBAgQIAAAQIECBAgQIAAAQIECBCoMAGBtwq7UO0QIECAAAECBAgQIECAAAECBAhUrcCQJL+p2/3111+fvffeu2pRNE6AAIFqErjhhhuyzz771Nfy75P0qyYLvRIgQIAAAQIECBAgQIAAAQIECBAgQIAAAQIECBAg0HoFBN5a792pnAABAgQIECBAgAABAgQIECBAgECtwEVJDi/lWHrppXPjjTdm2223pUSAAAECVSRwzz33ZK+99sp7771Xt+uLkxxRRRRaJUCAAAECBAgQIECAAAECBAgQIECAAAECBAgQIECglQoIvLXSi1M2AQIECBAgQIAAAQIECBAgQIAAgRqBPyc5pFRj1VVXzciRI7PhhhtCIkCAAIEqFHjiiSfSs2fPvPrqq3W7vzzJz6qQRMsECBAgQIAAAQIECBAgQIAAAQIECBAgQIAAAQIECLQiAYG3VnRZSiVAgAABAgQIECBAgAABAgQIECBQR+CaJL1K/27dddfNTTfdlM6dO8MiQIAAgSoWmDBhQvbYY48888wzdRVGJNm/imm0ToAAAQIECBAgQIAAAQIECBAgQIAAAQIECBAgQIBAmQsIvJX5BSmPAAECBAgQIECAAAECBAgQIECAwEwErk2yb+lvXbt2LYbd2rVrB40AAQIECGTq1KnF0Nu4cePqalyXZD9EBAgQIECAAAECBAgQIECAAAECBAgQIECAAAECBAgQKEcBgbdyvBU1ESBAgAABAgQIECBAgAABAgQIEJi1wHfCbltttVVuvvnmtG3blh0BAgQIEPhGYPr06dl9991z//3311URevOeECBAgAABAgQIECBAgAABAgQIECBAgAABAgQIECBQlgICb2V5LYoiQIAAAQIECBAgQIAAAQIECBAgMFOBq5PsX/rrtttum1GjRqVNmzbYCBAgQIDAdwRmzJiRHj165J577qn72zVJDkBGgAABAgQIECBAgAABAgQIECBAgAABAgQIECBAgACBchIQeCun21ALAQIECBAgQIAAAQIECBAgQIAAgVkL/DnJIaVTtttuu9x6661ZZJFF2BEgQIAAgZkKfPrpp9l1110zZsyYunMuT/IzdAQIECBAgAABAgQIECBAgAABAgQIECBAgAABAgQIECgXAYG3crkJdRAgQIAAAQIECBAgQIAAAQIECBCYtcBFSQ4vnVL4stttt90m7ObNIUCAAIEGCRRCb7vsskt9X3q7OMkRDdrEJAIECBAgQIAAAQIECBAgQIAAAQIECBAgQIAAAQIECLSwgMBbCwPbngABAgQIECBAgAABAgQIECBAgEAzCAxO0q90ny233DJ33HFHFltssWbY3hYECBAgUC0CH3/8cXbeeec88MADdVsekuT4anHQJwECBAgQIECAAAECBAgQIECAAAECBAgQIECAAAEC5Ssg8Fa+d6MyAgQIECBAgAABAgQIECBAgAABAgWBE5MMLKXYdNNNM3r06Cy11FKECBAgQIBAowXef//97Ljjjnn00Ufrrh2Q5MxGb2gBAQIECBAgQIAAAQIECBAgQIAAAQIECBAgQIAAAQIEmlFA4K0ZMW1FgAABAgQIECBAgAABAgQIECBAoJkFeie5pHTPddZZJ3fddVdWXHHFZj7KdgQIECBQTQJvvvlmdthhhzz77LN12z4syfBqstArAQIECBAgQIAAAQIECBAgQIAAAQIECBAgQIAAAQLlJSDwVl73oRoCBAgQIECAAAECBAgQIECAAAECtQL/nWRkKcfKK6+cu+++O6uvvjolAgQIECAwxwIvvfRStt9++7z++ut19+qZ5P/m+AAbECBAgAABAgQIECBAgAABAgQIECBAgAABAgQIECBAoAkCAm9NQLOEAAECBAgQIECAAAECBAgQIECAQAsLdE9yf5IFas9ZYoklcs8992STTTZp4aNtT4AAAQLVJPDYY49l2223zYcfflja9pdJtkrycDVZ6JUAAQIECBAgQIAAAQIECBAgQIAAAQIECBAgQIAAgfIQEHgrj3tQBQECBAgQIECAAAECBAgQIECAAIFagVWSPJCkYynJHXfckZ122okSAQIECBBodoE777wzO++8c919JyXZMslrzX6gDQkQIECAAAECBAgQIECAAAECBAgQIECAAAECBAgQIDALAYE3rwcBAgQIECBAgAABAgQIECBAgACB8hGYP8mDSTYrLemqq67KAQccUD5VqoQAAQIEKk7g6quvzoEHHli3r0eSbJHkq4prWEMECBAgQIAAAQIECBAgQIAAAQIECBAgQIAAAQIECJStgMBb2V6NwggQIECAAAECBAgQIECAAAECBKpQYESS/Ur7Hjx4cPr161eFFFomQIAAgbktMGTIkBx//PF1j702Sa+5XYvzCBAgQIAAAQIECBAgQIAAAQIECBAgQIAAAQIECBCoXgGBt+q9e50TIECAAAECBAgQIECAAAECBAiUl8BpSU4uLalPnz4ZOnRoeVWpGgIECBCoaIG+fftm2LBhdXs8PckpFd245ggQIECAAAECBAgQIECAAAECBAgQIECAAAECBAgQKBsBgbeyuQqFECBAgAABAgQIECBAgAABAgQIVLFA4cs515T236NHj9xyyy1VTKJ1AgQIEJhXArvttltGjRpV9/j9kxS+ROohQIAAAQIECBAgQIAAAQIECBAgQIAAAQIECBAgQIBAiwoIvLUor80JECBAgAABAgQIECBAgAABAgQIzFZgwyTjkixUO3PttdfOww8/nLZt2852sQkECBAgQKC5BaZPn57u3bvnueeeK9368yRdkzzR3OfZjwABAgQIECBAgAABAgQIECBAgAABAgQIECBAgAABAqUCAm/eBwIECBAgQIAAAQIECBAgQIAAAQLzTqAQcns0yfq1JSy00EJ55JFHsvHGG8+7qpxMgAABAlUv8Pjjj2ezzTbL558Xcm7fPE8m2TTJt/6y6rEAECBAgAABAgQIECBAgAABAgQIECBAgAABAgQIECDQrAICb83KaTMCBAgQIECAAAECBAgQIECAAAECjRK4IslBpSuuueaa9OrVq1GbmEyAAAECBFpCYMSIEdl///3rbn1lkoNb4jx7EiBAgAABAgQIECBAgAABAgQIECBAgAABAgQIECBAoCAg8OY9IECAAAECBAgQIECAAAECBAgQIDBvBPomuaD06BNOOCGDBg2aN9U4lQABAgQI1CPQv3//nHXWWXV/OTLJUGAECBAgQIAAAQIECBAgQIAAAQIECBAgQIAAAQIECBBoCQGBt5ZQtScBAgQIECBAgAABAgQIECBAgACBWQt0TTK2dMpPfvKT3HbbbdwIECBAgEDZCeyyyy65/fbb69bVLcm4sitWQQQIECBAgAABAgQIECBAgAABAgQIECBAgAABAgQItHoBgbdWf4UaIECAAAECBAgQIECAAAECBAgQaIUC45OsX1t3u3bt8vjjj6d9+/atsBUlEyBAgEClC0yZMiUbb7xxpk6dWtrqk0k2qPTe9UeAAAECBAgQIECAAAECBAgQIECAAAECBAgQIECAwNwXEHib++ZOJECAAAECBAgQIECAAAECBAgQqG6BC5McUUrw17/+Nbvvvnt1q+ieAAECBMpa4Oabb85Pf/rTujVelOTXZV244ggQIECAAAECBAgQIECAAAECBAgQIECAAAECBAgQaHUCAm+t7soUTIAAAQIECBAgQIAAAQIECBAg0IoF/ifJDaX19+/fP2eeeWYrbknpBAgQIFAtAieeeGIGDRpUt929k/xvtRjokwABAgQIECBAgAABAgQIECBAgAABAgQIECBAgACBlhcQeGt5YycQIECAAAECBAgQIECAAAECBAgQKAgsl+TpJO1qObbaaqvcd999dAgQIECAQKsR2HrrrXP//feX1js1yQ+TvN1qmlAoAQIECBAgQIAAAQIECBAgQIAAAQIECBAgQIAAAQJlLSDwVtbXozgCBAgQIECAAAECBAgQIECAAIEKErgmSa/afuabb7489dRTWXfddSuoRa0QIECAQKULPPPMM1lvvfXy9ddfl7Y6Isn+ld67/ggQIECAAAECBAgQIECAAAECBAgQIECAAAECBAgQmDsCAm9zx9kpBAgQIECAAAECBAgQIECAAAEC1S1wQJKrSgmGDh2aPn36VLeK7gkQIECgVQoMGzYsffv2rVv7gUmubpUNKZoAAQIECBAgQIAAAQIECBAgQIAAAQIECBAgQIAAgbISEHgrq+tQDAECBAgQIECAAAECBAgQIECAQAUK/FeS55MsX9vbbrvtlptvvrkCW9USAQIECFSLwO67755bbrmltN1pSdZK8u9qMdAnAQIECBAgQIAAAQIECBAgQIAAAQIECBAgQIAAAQItIyDw1jKudiVAgAABAgQIECBAgAABAgQIECBQK/CnJIfW/mGRRRbJc889l86dOxMiQIAAAQKtVmDChAlZe+218+mnn5b2cFmSn7faphROgAABAgQIECBAgAABAgQIECBAgAABAgQIECBAgEBZCAi8lcU1KIIAAQIECBAgQIAAAQIECBAgQKBCBXok+dbnb4YOHZo+ffpUaLvaIkCAAIFqEhg2bFj69u1bt+XdkoyqJge9EiBAgAABAgQIECBAgAABAgQIECBAgAABAgQIECDQvAICb83raTcCBAgQIECAAAECBAgQIECAAAECpQLPJFmn9i922GGHjB49mhABAgQIEKgYgR133DF33XVXaT/PJlm3YhrUCAECBAgQIECAAAECBAgQIECAAAECBAgQIECAAAECc11A4G2ukzuQAAECBAgQIECAAAECBAgQIECgSgROTnJaaa9PPPFENthggyppX5sECBAgUA0C48ePz4Ybbli31VOSnF4N/euRAAECBAgQIECAAAECBAgQIECAAAECBAgQIECAAIHmFxB4a35TOxIgQIAAAQIECBAgQIAAAQIECBDokuSlUoYBAwbkjDPOIEOAAAECBCpO4KSTTsrAgQPr9rV6kpcrrlkNESBAgAABAgQIECBAgAABAgQIECBAgAABAgQIECDQ4gICby1O7AACBAgQIECAAAECBAgQIECAAIEqFBiRZL/avrt06ZKXXvpW/q0KSbRMgAABApUssPrqq+fll7+Vb7s2Sa9K7llvBAgQIECAAAECBAgQIECAAAECBAgQIECAAAECBAi0jIDAW8u42pUAAQIECBAgQIAAAQIECBAgQKB6BXZMcmdp+9ddd1322Wef6hXROQECBAhUvMD111+ffffdt26fOyUZXfHNa5AAAQIECBAgQIAAAQIECBAgQIAAAQIECBAgQIAAgWYVEHhrVk6bESBAgAABAgQIECBAgAABAgQIEMiDSTavddhll11y6623YiFAgAABAhUvsOuuu+a2224r7fOhJFtUfOMaJECAAAECBAgQIECAAAECBAgQIECAAAECBAgQIECgWQUE3pqV02YECBAgQIAAAQIECBAgQIAAAQJVLnBQkitKDR599NFssskmVc6ifQIECBCoBoHHHnssm266ad1WD05yZTX0r0cCBAgQIECAAAECBAgQIECAAAECBAgQIECAAAECBJpHQOCteRztQoAAAQIECBAgQIAAAQIECBAgQKAg8EKSNWopevfunUsuuYQMAQIECBCoGoHDDjssw4cPL+33xSRrVg2ARgkQIECAAAECBAgQIECAAAECBAgQIECAAAECBAgQmGMBgbc5JrQBAQIECBAgQIAAAQIECBAgQIAAgaJA3yQX1FrMP//8ee2119KxY0c8BAgQIECgagQmTZqUVVZZJV999VVpz0cmGVo1CBolQIAAAQIECBAgQIAAAQIECBAgQIAAAQIECBAgQGCOBATe5ojPYgIECBAgQIAAAQIECBAgQIAAAQLfCExK0qH2TyeeeGIGDhyIhwABAgQIVJ3AgAEDcuaZZ5b2PTmJBHjVvQkaJkCAAAECBAgQIECAAAECBAgQIECAAAECBAgQINA0AYG3prlZRYAAAQIECBAgQIAAAQIECBAgQKBU4NgkZ9f+Rdu2bfP6669nySWXpESAAAECBKpO4IMPPsjKK6+c6dOnl/Z+XJJzqg5DwwQIECBAgAABAgQIECBAgAABAgQIECBAgAABAgQINFpA4K3RZBYQIECAAAECBAgQIECAAAECBAgQ+I7AlCQr1f7t6aefnpNOOgkTAQIECBCoWoEzzjgjJ598cmn/byRpX7UgGidAgAABAgQIECBAgAABAgQIECBAgAABAgQIECBAoMECAm8NpjKRAAECBAgQIECAAAECBAgQIECAQL0CRyY5v/aXZZZZJpMnT06bNm1wESBAgACBqhWYMWNGOnTokHfffbfU4KgkF1QtisYJECBAgAABAgQIECBAgAABAgQIECBAgAABAgQIEGiQgMBbg5hMIkCAAAECBAgQIECAAAECBAgQIDBTgVeSdK799bTTTqv7RRt0BAgQIECgKgUKXzw95ZRTSnufkGS1qsTQNAECBAgQIECAAAECBAgQIECAAAECBAgQIECAAAECDRYQeGswlYkECBAgQIAAAQIECBAgQIAAAQIEviNwcJLLa/92scUWyxtvvJG2bduiIkCAAAECVS8wffr0rLTSSvn4449LLQ5JckXV4wAgQIAAAQIECBAgQIAAAQIECBAgQIAAAQIECBAgQGCmAgJvXg4CBAgQIECAAAECBAgQIECAAAECTRf4e5JNa5f369cvgwcPbvpuVhIgQIAAgQoTOP744zNkyJDSrh5N8qMKa1M7BAgQIECAAAECBAgQIECAAAECBAgQIECAAAECBAg0o4DAWzNi2ooAAQIECBAgQIAAAQIECBAgQKCqBHZMcmdpxxMnTszKK69cVQiaJUCAAAECsxJ4/fXX06lTp7pTdkoymhwBAgQIECBAgAABAgQIECBAgAABAgQIECBAgAABAgTqExB4814QIECAAAECBAgQIECAAAECBAgQaJrAyCT/Xbv04IMPzuWXX960nawiQIAAAQIVLHDIIYfkiiuuKO3w/5L0rOCWtUaAAAECBAgQIECAAAECBAgQIECAAAECBAgQIECAwBwICLzNAZ6lBAgQIECAAAECBAgQIECAAAECVSuwWpKXS7t/5JFH0q1bt6oF0TgBAgQIEJiZwNixY7PZZpvV/blLkleoESBAgAABAgQIECBAgAABAgQIECBAgAABAgQIECBAoK6AwJt3ggABAgQIECBAgAABAgQIECBAgEDjBQYmObF22dZbb51777238btYQYAAAQIEqkRgm222yX333Vfa7ZlJBlRJ+9okQIAAAQIEiHxEowAAIABJREFUCBAgQIAAAQIECBAgQIAAAQIECBAgQKARAgJvjcAylQABAgQIECBAgAABAgQIECBAgECNwOQk7Ws1rrzyyhx44IFwCBAgQIAAgZkIXHXVVTnooINKf52SpAMwAgQIECBAgAABAgQIECBAgAABAgQIECBAgAABAgQI1BUQePNOECBAgAABAgQIECBAgAABAgQIEGicQM8kN9YuWW655TJt2rTG7WA2AQIECBCoQoHll18+b7/9dmnneyUZWYUUWiZAgAABAgQIECBAgAABAgQIECBAgAABAgQIECBAYBYCAm9eDwIECBAgQIAAAQIECBAgQIAAAQKNE/hLkj1qlxxzzDE555xzGreD2QQIECBAoAoFjj322Jx77rmlnd+UZM8qpNAyAQIECBAgQIAAAQIECBAgQIAAAQIECBAgQIAAAQKzEBB483oQIECAAAECBAgQIECAAAECBAgQaLhAuyRvlk7/xz/+kQ033LDhO5hJgAABAgSqVOCJJ57IRhttVLf7FZNMrVISbRMgQIAAAQIECBAgQIAAAQIECBAgQIAAAQIECBAgUI+AwJvXggABAgQIECBAgAABAgQIECBAgEDDBfomuaB2eteuXTN27NiGrzaTAAECBAhUuUC3bt0ybty4UoUjkwytchbtEyBAgAABAgQIECBAgAABAgQIECBAgAABAgQIECBQIiDw5nUgQIAAAQIECBAgQIAAAQIECBAg0HCBB5JsUTv9vPPOy1FHHdXw1WYSIECAAIEqFzj//PNz9NFHlyo8mGTLKmfRPgECBAgQIECAAAECBAgQIECAAAECBAgQIECAAAECJQICb14HAgQIECBAgAABAgQIECBAgAABAg0T6JzkldKpkydPTvv27Ru22iwCBAgQIEAgU6ZMSYcOHepKrJZkAh4CBAgQIECAAAECBAgQIECAAAECBAgQIECAAAECBAgUBATevAcECBAgQIAAAQIECBAgQIAAAQIEGiZwbJKza6duv/32ueuuuxq20iwCBAgQIEDgG4Eddtghd999d6nIcUnOQUSAAAECBAgQIECAAAECBAgQIECAAAECBAgQIECAAIGCgMCb94AAAQIECBAgQIAAAQIECBAgQIBAwwTuT7Jl7dSLLroohx9+eMNWmkWAAAECBAh8I3DxxRfniCOOKBV5IMlWiAgQIECAAAECBAgQIECAAAECBAgQIECAAAECBAgQIFAQEHjzHhAgQIAAAQIECBAgQIAAAQIECBCYvcCKSd4onTZp0qR06NBh9ivNIECAAAECBL4lMHny5HTs2LGuykpJ3kRFgAABAgQIECBAgAABAgQIECBAgAABAgQIECBAgAABgTfvAAECBAgQIECAAAECBAgQIECAAIHZC/wsyWW10zbffPM8+OCDs19lBgECBAgQIFCvwBZbbJGHHnqo9LdDk/wZFwECBAgQIECAAAECBAgQIECAAAECBAgQIECAAAECBATevAMECBAgQIAAAQIECBAgQIAAAQIEZi/wv0n2qp02cODAnHjiibNfZQYBAgQIECBQr8CZZ56ZAQMGlP52Y5L/wUWAAAECBAgQIECAAAECBAgQIECAAAECBAgQIECAAAGBN+8AAQIECBAgQIAAAQIECBAgQIAAgdkLvJdkqdpp//jHP7LhhhvOfpUZBAgQIECAQL0CTzzxRDbaaKPS395PsjQuAgQIECBAgAABAgQIECBAgAABAgQIECBAgAABAgQICLx5BwgQIECAAAECBAgQIECAAAECBAjMWmDzJA/WTunQoUMmTZrEjAABAgQIEJhDgY4dO2by5Mmlu2yR5KE53NZyAgQIECBAgAABAgQIECBAgAABAgQIECBAgAABAgRauYDAWyu/QOUTIECAAAECBAgQIECAAAECBAi0uMBJSU6vPeWggw7KFVdc0eKHOoAAAQIECFS6wMEHH5wrr7yytM2Tk5xR6X3rjwABAgQIECBAgAABAgQIECBAgAABAgQIECBAgACBWQsIvHlDCBAgQIAAAQIECBAgQIAAAQIECMxa4O4k29VOufzyy1P4D/Q9BAgQmNcCM2bMyNFHH50//OEPxVJOO+20nHxyIS/kIdA6BAoB8kMOOaS02DFJtm8d1auSAAECBAgQIECAAAECBAgQIECAAAECBAgQIECAAIGWEhB4aylZ+xIgQIAAAQIECBAgQIAAAQIECFSKwIwki9Y2869//SurrrpqpfSmDwIEWrGAwFsrvjylFwVeffXVfP/73y/V+CRJGzwECBAgQIAAAQIECBAgQIAAAQIECBAgQIAAAQIECFS3gMBbdd+/7gkQIECAAAECBAgQIECAAAECBGYt0C3JI7VTCv9R/oQJE5gRIECgwQLvvfdexowZk9tvvz1PPfVUxo8fX1y7zDLLZL311kv37t2z2267ZYMNNsiCCy7Y4H0LEwXeGsVlcpkKdO7cOYUwecmzWZKxZVqusggQIECAAAECBAgQIECAAAECBAgQIECAAAECBAgQmAsCAm9zAdkRBAgQIECAAAECBAgQIECAAAECrVbg6CTn1lbfq1evXHPNNa22GYUTIDD3BN5+++2cf/75GT58eN59993ZHrzuuuumf//+2XPPPbPIIovMdn5hgsBbg5hMKnOB/fffPyNGjCit8pgk55V52cojQIAAAQIECBAgQIAAAQIECBAgQIAAAQIECBAgQKAFBQTeWhDX1gQIECBAgAABAgQIECBAgAABAq1e4Nok+9Z2MXTo0PTp06fVN6WByhYoBEcKAZK5+RSCoIVAaHM8c7v+X/3qVznvvPPSpk2b5ig/X3/9dUaPHp2jjjoqL774YqP3POCAAzJkyJC0a9dutmsF3mZLZEIrEBg2bFj69u1bWul1SfZrBaUrkQABAgQIECBAgAABAgQIECBAgAABAgQIECBAgACBFhIQeGshWNsSIECAAAECBAgQIECAAAECBAhUhEAhrbJ6bSdjx45N165dK6IxTVSuwNwOjBUkBd7+//tUCLtdd9116d27dz788MPi3y2xxBLZY489csghh2S99dbLUkstlfnmmy9ffPFFpk6dmnvvvTeFwM9jjz32zUu5ww475MILL0yXLl1m+aIKvFXu/46rqbNx48alW7dupS2/lGSNajLQKwECBAgQIECAAAECBAgQIECAAAECBAgQIECAAAEC3xYQePNGECBAgAABAgQIECBAgAABAgQIEKhfYKkk75X+9Nlnn2WhhRbiRaCsBQTeGnc9zfmFt/vvvz8HHXRQJk6cWCyie/fuOf/887PRRhsVQ24zez799NNceumlGTBgwDdBuUJI7g9/+EOWW265ma4TeGvcXZtdngKff/55Fl544brFLZ3k/fKsWFUECBAgQIAAAQIECBAgQIAAAQIECBAgQIAAAQIECLS0gMBbSwvbnwABAgQIECBAgAABAgQIECBAoLUKbJnk/tri119//YwfP7619qJuAs0q8O9//zu9evXK6NGji/s25xfemrXQejarGxJrrsDblClTcsABBxS/2FZ4GvqVttoS6/s6XCEs17dv35mG5QTeWvptsf/cEthggw3y5JNPlh63VZIH5tb5ziFAgAABAgQIECBAgAABAgQIECBAgAABAgQIECBAoLwEBN7K6z5UQ4AAAQIECBAgQIAAAQIECBCoZoFVkrxWRgBHJLmwtp5CkOWqq64qo/KUQmDeCQi8fdf+sssuy89//vPiD506dUrhS3uFL7w15vniiy9y1lln5eSTTy4u+9GPfpTrrrsuq666ar3bCLw1RtfcchY48MADc/XVV5eW+OskF5VzzWojQIAAAQIECBAgQIAAAQIECBAgQIAAAQIECBAgQKDlBATeWs7WzgQIECBAgAABAgQIECBAgAABAo0TODjJb5MckuS+xi1tkdmF/9D+8NqdBw8enH79+rXIQTYl0NoEBN6+fWPTp08vht1GjhxZ/OHEE0/MqaeemgUXXLDRV/vqq69m3333zd///vfi2j/96U859NBD691H4K3RvBaUqcCQIUNy/PHHl1Z3cZJC8NxDgAABAgQIECBAgAABAgQIECBAgAABAgQIECBAgEAVCgi8VeGla5kAAQIECBAgQIAAAQIECBAgUKYChS+83Zuk9ktv8zr4NibJtrVWt9xyS3r06FGmdMoiMHcFBN6+7f3000+nZ8+eefnll7PEEkvkpptuyrbbfvN/H426nC+//LL4hbdBgwYV1x1++OE555xzsuiii35nH4G3RtGaXMYCo0aNym677VZa4T1JtivjkpVG4P+xd+dxcpVV3sB/BASiL4IyyA4qso06YVOBgBtLdBQiirKEHSQBJBBQlmBQWRKIQkiQVRi2hEV4ZQRRWWTRIIyskZkRRFR21BGIvMoygbyfKulYaTpJVXXd7qq63/p88kd333uec77nkjzG5+QSIECAAAECBAgQIECAAAECBAgQIECAAAECBAgQKFDAwFuBuEITIECAAAECBAgQIECAAAECBAg0LFB5y9sFNXf9fhDf+PZYktV7cnnwwQez7rrrNlyQGwh0o4CBt/m7WhmIHTlyZPWbm2++eS699NKsueaaTbd+xowZ2W233ar3jxgxIpWvl19++TfEM/DWNLEb20zgoYceynrrrVeb1eNJ1mizNKVDgAABAgQIECBAgAABAgQIECBAgAABAgQIECBAgMAACRh4GyBoyxAgQIAAAQIECBAgQIAAAQIECNQlUPuWt9obBnrwrfIqpRdrE6i8dWnIkCF1FeEiAt0uYOBt/g7XO6BW73Nx++23Z4sttqhevrABOgNv9Yq6rt0FXnvttSy++OK90xya5KV2z11+BAgQIECAAAECBAgQIECAAAECBAgQIECAAAECBAi0XsDAW+tNRSRAgAABAgQIECBAgAABAgQIEOifQO+3vNVGG6jBt/WT/HfPwu9+97vzyCOP9K8qdxPoIgEDb/M3s8iBt2HDhuWKK67o8w2TBt666D8qpWSttdbKb3/721qJf07yKzQECBAgQIAAAQIECBAgQIAAAQIECBAgQIAAAQIECJRPwMBb+XquYgIECBAgQIAAAQIECBAgQIBAuwss6C1vtXkXPfg2IsmPexb82Mc+lptvvrnd3eRHoCpw/PHH59hjjx1QjenTp2fUqFEDumazi/UeEhs9enSmTJmSoUMrL5Nq7lPkwJs3vDXXE3d1nsDHP/7x3HLLLbWJfyLJ9Z1XiYwJECBAgAABAgQIECBAgAABAgQIECBAgAABAgQIEOivgIG3/gq6nwABAgQIECBAgAABAgQIECBAoAiBhb3lrXa9ogbf9k1yXs9Ce+yxRy666KIi6hSTQMsFDLwtnLSIgbdrrrkmI0eOrC68sAG1eptd7wCdN7zVK+q6ThDYc889c/HFF9emul+S8zshdzkSIECAAAECBAgQIECAAAECBAgQIECAAAECBAgQINBaAQNvrfUUjQABAgQIECBAgAABAgQIECBAoDUC9bzlrXalVg++TUhyXM8CRx99dCZOnNiaykQhULCAgbeFAxcx8PbLX/4yO+64Yx5++OEss8wyufrqq7PVVls11elXX301EyZMyKRJk6r3jxs3LieddFKWXHLJN8Qz8NYUsZvaVGD8+PHznvvXU6y8qvL4Nk1XWgQIECBAgAABAgQIECBAgAABAgQIECBAgAABAgQIFChg4K1AXKEJECBAgAABAgQIECBAgAABAgT6JVDvW95qF2nV4NsZSQ7sCTx16tSMHTu2X8W4mcBACdQOvI0ePTpTpkzJ0KFDB2r5tl+n95BYZaC1Yrb44os3nfvs2bOz33775aqrrqrGqAzufOMb38gSSyzRcMzf/e532WWXXfIf//Ef1XunT5+eUaNG9RnHwFvDvG5oY4Fp06blkEMOqc3wzCQHtXHKUiNAgAABAgQIECBAgAABAgQIECBAgAABAgQIECBAoCABA28FwQpLgAABAgQIECBAgAABAgQIECDQb4FG3/JWu2B/B9++m+TzPQEvu+yy7Lzzzv0uSAACAyFg4G3hykUNiZ1//vnVobfKZ80118yMGTMyfPjwhlo+Z86c6tvcKm94q3w+9KEPpfL7z7ve9a4+4xRVS0NJu5hAiwQuv/zy6rBnzefKJF9oUXhhCBAgQIAAAQIECBAgQIAAAQIECBAgQIAAAQIECBDoIAEDbx3ULKkSIECAAAECBAgQIECAAAECBEoo0Mxb3mqZmh18+0mSj/cEuvHGG7P11luXkF/JnShg4G3hXStqSOyZZ56pDrxdd9111QQ+9alP5YwzzqgOv9XzmTt3bnW4bcyYMXnhhReqt5x22mnVt0sutljff5VfVC315OsaAq0WuOmmm7LNNtvUhr05yVatXkc8AgQIECBAgAABAgQIECBAgAABAgQIECBAgAABAgTaX8DAW/v3SIYECBAgQIAAAQIECBAgQIAAgTIL9Octb7VujQ6+3ZNko54Ad999dzbeeOMy90HtHSRg4G3hzSpySOy2227LnnvumUcffbSaROUNb5WhtcrvHwsaWqtc9/LLL+fcc8/NMcccM2/Y7fOf/3zOOeecvO1tb1tgQUXW0kGPvFS7ROCee+7JJptsUlvNvUn84dsl/VUGAQIECBAgQIAAAQIECBAgQIAAAQIECBAgQIAAgUYEDLw1ouVaAgQIECBAgAABAgQIECBAgACBwRDo71veanOud/Dt4STv6bnx17/+ddZee+3BqN2aBBoWMPC2cLIih8Qqb2m74oorctBBB+XZZ5+tJrLMMstkhx12yN57751hw4ZlueWWqw6/zZkzJ5W3wt1yyy05/fTTc9ddd81LfOTIkdW3w6266qoLLabIWhp+8NxAoJ8CDz/8cNZZZ53aKL9J4g/ffrq6nQABAgQIECBAgAABAgQIECBAgAABAgQIECBAgEAnChh468SuyZkAAQIECBAgQIAAAQIECBAgUC6BVr3lrVZtUYNvTydZqeeGp556KiuvvHK51FXbsQIG3hbeuqKHxCpDb9dff30OPfTQPPTQQw0/R/vss09OOumkrLDCCou8t+haFpmACwi0UODpp5/OKqusUhvxmST+8G2hsVAECBAgQIAAAQIECBAgQIAAAQIECBAgQIAAAQIEOkXAwFundEqeBAgQIECAAAECBAgQIECAAIFyC7TyLW+1kgsafJud5K09Fz7//PNZdtlly90B1XeMgIG3hbeq95DYxIkTc/TRR7e8v3/6059y2mmn5eyzz573treFLfKBD3wgRx55ZD796U9nqaWWqisfA291MbmoQwRmz55dfQNizecvSfzh2yH9kyYBAgQIECBAgAABAgQIECBAgAABAgQIECBAgACBVgoYeGulplgECBAgQIAAAQIECBAgQIAAAQJFCRTxlrfaXHsPvr2UZN7EyUsvvVT3AEpRAOISqFegduCt3ntacd3o0aMzZcqUDB06tBXhCovRe0hs+vTpGTVqVGHrPffcc7npppvywx/+MLNmzcp9991XXevtb397hg0bluHDh2f77bfPhhtumCWWWKKhPAy8NcTl4jYXePnll7P00kvXZvlykvm+0eYlSI8AAQIECBAgQIAAAQIECBAgQIAAAQIECBAgQIAAgRYJGHhrEaQwBAgQKKHA3BLWrGQCBAgQIECAAAECBLpfoGfw7aYki/eUO2fOnCy++Lwvu19BhR0tYOBt4e3729/+lkMOOSTnnXde9cKiB96KfJgMvBWpK/ZAC7z66qsND30OdI7WI0CAAAECBAgQIECAAAECBAgQIECAAAECbShgJqQNmyIlAgT6L+A3t/4bikCAAIGyChh4K2vn1U2AAAECBAgQIECghAJz5/qfQCVse8eWbOBt4a3785//XH2j2/XXX1+98PLLL89OO+3Ukf028NaRbZP0QgQWW8z/beUBIUCAAAECBAgQIECAAAECBAgQIECAAAECDQr4y/UGwVxOgEBnCPjNrTP6JEsCBAi0o4DTnu3YFTkRIECAAAECBAgQIFCIgIG3QlgFbSOB2iG50aNHZ8qUKRk6dGgbZdi6VHoPvM2cOTPDhw9v3QIDGMnA2wBiW2pABAy8DQizRQgQIECAAAECBAgQIECAAAECBAgQIECguwTMhHRXP1VDgMDrAn5z8ygQIECAQLMCBt6alXMfAQIECBAgQIAAAQLtLPD7JHsnuSnJ4j2JzpkzJ4svPu/Lds5fbgSaEijTwNtTTz1VfcPbrbfeWrUy8NbUI+MmAi0XePXVV7PEEku0PK6ABAgQIECAAAECBAgQIECAAAECBAgQIECgywXMhHR5g5VHoKwCfnMra+fVTYAAgf4L9B5482dK/01FIECAAAECBAgQIEBg4QK/S/LOgpB6Bt3+PgGTvJRkqZ61XnrppSy11LwvC0pBWAKDJ1CmgbeHHnooO+20U2bNmpX3v//9+e53v5v11luv5fgD8fa1gVij5TACEliAwMsvv5yll1669qcvJ5nvG/AIECBAgAABAgQIECBAgAABAgQIECBAgACBOL/rISBAoBQChhNK0WZFEiBAoBABG+ZCWAUlQIAAAQIECBAgQGABAnsluaAAnd6Dbj1LzE7y1p4vnn/++Sy77LIFLC8kgfYQKNPA24MPPpgvfOELeeCBBzJs2LBcccUVWXfddVveiIEYRhuINVoOIyCBBQjMnj07yy23XO1P/5LEH76eGAIECBAgQIAAAQIECBAgQIAAAQIECBAgML+A87ueCAIESiFg4K0UbVYkAQIEChGwYS6EVVACBAgQIECAAAECBBYg0Oq3uy1o0K1n+aeTrNTzxVNPPZWVV15Zcwh0rUCZBt5uv/32bLHFFtVefvSjH82MGTOyyiqrtLy3AzGMNhBrtBxGQAILEHj66ad7/7f4TBJ/+HpiCBAgQIAAAQIECBAgQIAAAQIECBAgQIDA/ALO73oiCBAohYCBt1K0WZEECBAoRMCGuRBWQQkQIECAAAECBAgQ6EOglW93W9SgW8/yDyd5T88Xv/71r7P22mtrDoGuFSjTwNuNN96YbbfdttrLESNGVAfell9++Zb3diCG0QZijZbDCEhgAQIPP/xw1llnndqf/iaJP3w9MQQIECBAgAABAgQIECBAgAABAgQIECBAYH4B53c9EQQIlELAwFsp2qxIAgQIFCJgw1wIq6AECBAgQIAAAQIECPQh0Iq3u9U76Naz/D1JNur54u67787GG2+sOQS6VqBMA2+VAbfddtut2sv99tsvU6dOzZvf/OaW93YghtEGYo2WwwhIYAEC99xzTzbZZJPan96bxB++nhgCBAgQIECAAAECBAgQIECAAAECBAgQIDC/gPO7nggCBEohYOCtFG1WJAECBAoRsGEuhFVQAgQIECBAgAABAgR6CfT37W6NDrr1LP+TJB/v+aLyRqitt95acwh0rUCZBt4mTZqU8ePHV3s5evToTJkyJUOHDm15bw2jtZxUwC4XuOmmm7LNNtvUVnlzkq26vGzlESBAgAABAgQIECBAgAABAgQIECBAgACBRgWc321UzPUECHSkgIG3jmybpAkQINAWAjbMbdEGSRAgQIAAAQIECBDoeoFm3+7W7KBbD+h3k3y+54vLLrssO++8c9djK7BzBP785z9n1KhRuf7669s66REjRqTyRrXll19+vjw7Pf960A281aPkGgL/ELj88suzyy671JJcmeQLjAgQIECAAAECBAgQIECAAAECBAgQIECAAIH5BJzf9UAQIFAKAQNvpWizIgkQIFCIgA1zIayCEiBAgAABAgQIECBQI9DM2936O+jWs/wZSQ7s+WLq1KkZO3as5hBoG4FOHxjr9PzreRAMvNWj5BoC/xCYNm1aDjnkkFqSM5McxIgAAQIECBAgQIAAAQIECBAgQIAAAQIECBCYT8D5XQ8EAQKlEDDwVoo2K5IAAQKFCNgwF8IqKAECBAgQIECAAAECNQKNvN2tVYNuPctPSHJczxdHH310Jk6cqDkE2kag0wfGOj3/eh4EA2/1KLmGwD8Exo8fn0mTJtWSHJvkeEYECBAgQIAAAQIECBAgQIAAAQIECBAgQIDAfALO73ogCBAohYCBt1K0WZEECBAoRMCGuRBWQQkQIECAAAECBAgQeF2g3re7tXrQracB+yY5r+eLPfbYIxdddJHmECBAoG4BA291U7mQQFVgzz33zMUXX1yrsV+S8/EQIECAAAECBAgQIECAAAECBAgQIECAAAEC8wk4v+uBIECgFAIG3krRZkUSIECgEAEb5kJYBSVAgAABAgQIECBA4HWBRb3drahBt54GjEjy454vPvaxj+Xmm2/WHAIECNQtYOCtbioXEqgKfPzjH88tt9xSq/GJJNfjIUCAAAECBAgQIECAAAECBAgQIECAAAECBOYTcH7XA0GAQCkEDLyVos2KJECAQCECNsyFsApKgAABAgQIECBAgECShb3drehBt54GrJ/kv3u+ePe7351HHnlEcwgQIFC3gIG3uqlcSKAqsNZaa+W3v/1trcY/J/kVHgIECBAgQIAAAQIECBAgQIAAAQIECBAgQGA+Aed3PRAECJRCwMBbKdqsSAIECBQiYMNcCKugBAgQIECAAAECBAgk6evtbgM16NbTgKWTvFjbjVdffTVDhgzRIAIECNQl0Hvgra6bWnDR6NGjM2XKlAwdOrQF0YQgMDACr732WhZffPHei1Ue4pcGJgOrECBAgAABAgQIECBAgAABAgQIECBAgACBjhFwfrdjWiVRAgT6I2DgrT967iVAgEC5BWyYy91/1RMgQIAAAQIECBAoSqD3290GetCttq7Hkqze840HH3ww6667blF1i0uAQJcJGHjrsoYqp1CBhx56KOutt17tGo8nWaPQRQUnQIAAAQIECBAgQIAAAQIECBAgQIAAAQKdKeD8bmf2TdYECDQoYOCtQTCXEyBAgMA8ARsS+6CaAAAgAElEQVRmDwMBAgQIECBAgAABAkUI9LzdbTAH3XrquinJVj1fXHPNNdluu+2KqFlMAgS6UMDAWxc2VUmFCVx77bXZfvvta+P/JMnWhS0oMAECBAgQIECAAAECBAgQIECAAAECBAgQ6FwB53c7t3cyJ0CgAQEDbw1guZQAAQIE5hOwYfZAECBAgAABAgQIECDQaoHK292+lmTvJLe2OngT8c5IcmDPfSeffHKOOOKIJsK4hQABAgQIEFiYwOTJk3PkkUfWXnJmkoOoESBAgAABAgQIECBAgAABAgQIECBAgAABAm8QcH7XQ0GAQCkEDLyVos2KJECAQCECNsyFsApKgAABAgQIECBAoNQC70xSebNbu3wqB+2/3ZPM7rvvnosvvrhdcpMHAQIECBDoGoE99tgjl1xySW09X0pSGTz3IUCAAAECBAgQIECAAAECBAgQIECAAAECBOYXcH7XE0GAQCkEDLyVos2KJECAQCECNsyFsApKgAABAgQIECBAgEAbCXw4yW09+WywwQa577772ig9qRAgQIAAge4Q2HDDDXP//ffXFvORJD/tjupUQYAAAQIECBAgQIAAAQIECBAgQIAAAQIEWirg/G5LOQUjQKBdBQy8tWtn5EWAAIH2F7Bhbv8eyZAAAQIECBAgQIAAgf4JLJfkudoQr7zySt70pjf1L6q7CRAgQIAAgXkC//u//5sll1yyt8jbkjyPiQABAgQIECBAgAABAgQIECBAgAABAgQIEHiDgPO7HgoCBEohYOCtFG1WJAECBAoRsGEuhFVQAgQIECBAgAABAgTaTOChJOv05HTHHXdk0003bbMUpUOAAAECBDpX4M4778xmm21WW8Cvk6zbuRXJnAABAgQIECBAgAABAgQIECBAgAABAgQIFCrg/G6hvIITINAuAgbe2qUT8iBAgEDnCdgwd17PZEyAAAECBAgQIECAQOMClybZpee2adOm5eCDD248ijsIECBAgACBPgVOP/30jB07tvZnlyXZFRcBAgQIECBAgAABAgQIECBAgAABAgQIECDQp4Dzux4MAgRKIWDgrRRtViQBAgQKEbBhLoRVUAIECBAgQIAAAQIE2kxgXJJTe3IaNWpUpk+f3mYpSocAAQIECHSuwG677ZYZM2bUFnBYkimdW5HMCRAgQIAAAQIECBAgQIAAAQIECBAgQIBAoQLO7xbKKzgBAu0iYOCtXTohDwIECHSegA1z5/VMxgQIECBAgAABAgQINC6wWZKf99z27ne/O4888kjjUdxBgAABAgQI9Cmw1lpr5be//W3tzzZPcgcuAgQIECBAgAABAgQIECBAgAABAgQIECBAoE8B53c9GAQIlELAwFsp2qxIAgQIFCJgw1wIq6AECBAgQIAAAQIECLShwItJlu7Jq3Io/13velcbpiklAgQIECDQWQK/+93vUhkmr/m8lGRoZ1UhWwIECBAgQIAAAQIECBAgQIAAAQIECBAgMKACzu8OKLfFCBAYLAEDb4Mlb10CBAh0voANc+f3UAUECBAgQIAAAQIECNQncGOSrXsuveCCC7LXXnvVd6erCBAgQIAAgQUKXHjhhdl7771rf35Tkm2QESBAgAABAgQIECBAgAABAgQIECBAgAABAgsUcH7Xw0GAQCkEDLyVos2KJECAQCECNsyFsApKgAABAgQIECBAgEAbCnw1yfE9ee25556pHND3IUCAAAECBPonUBkgv+iii2qDTEhyQv+iupsAAQIECBAgQIAAAQIECBAgQIAAAQIECHS1gPO7Xd1exREg0CNg4M2zQIAAAQLNCtgwNyvnPgIECBAgQIAAAQIEOk1giyQ/60l6tdVWy+OPP95pNciXAAECBAi0ncDqq6+eJ554ojavLZPMbLtEJUSAAAECBAgQIECAAAECBAgQIECAAAECBNpHwPnd9umFTAgQKFDAwFuBuEITIECgywVsmLu8wcojQIAAAQIECBAgQGA+geeSLNfznXvuuScbbbQRIgIECBAgQKBJgXvvvTcbb7xx7d3PJ3lbk+HcRoAAAQIECBAgQIAAAQIECBAgQIAAAQIEyiLg/G5ZOq1OAiUXMPBW8gdA+QQIEOiHgA1zP/DcSoAAAQIECBAgQIBAxwl8N8nne7I+8cQTM378+I4rQsIECBAgQKBdBCZOnJhjjjmmNp0rk3yhXfKTBwECBAgQIECAAAECBAgQIECAAAECBAgQaFMB53fbtDHSIkCgtQIG3lrrKRoBAgTKJGDDXKZuq5UAAQIECBAgQIAAgX2SnN/DsMUWW+RnP/sZFQIECBAgQKBJgS233DIzZ86svXvfJP/WZDi3ESBAgAABAgQIECBAgAABAgQIECBAgACBsgg4v1uWTquTQMkFDLyV/AFQPgECBPohYMPcDzy3EiBAgAABAgQIECDQcQIrJ3mqNuvHH388q622WscVImECBAgQIDDYAk888URWX3313mmskuTpwc7N+gQIECBAgAABAgQIECBAgAABAgQIECBAoM0FnN9t8wZJjwCB1ggYeGuNoygECBAoo4ANcxm7rmYCBAgQIECAAAEC5Ra4LcmHewjOOOOMHHjggeUWUT0BAgQIEGhC4Mwzz8xBBx1Ue+dPk3ykiVBuIUCAAAECBAgQIECAAAECBAgQIECAAAECZRNwfrdsHVcvgZIKGHgraeOVTYAAgRYI2DC3AFEIAgQIECBAgAABAgQ6SuDwJN/qyXibbbbJDTfc0FEFSJYAAQIECLSDwLbbbpsbb7yxNpUvJzmlHXKTAwECBAgQIECAAAECBAgQIECAAAECBAgQaHMB53fbvEHSI0CgNQIG3lrjKAoBAgTKKGDDXMauq5kAAQIECBAgQIBAuQXWSvKbWoInnngiq666arlVVE+AAAECBBoQePLJJ7Paaqv1vuM9SR5pIIxLCRAgQIAAAQIECBAgQIAAAQIECBAgQIBAWQWc3y1r59VNoGQCBt5K1nDlEiBAoIUCNswtxBSKAAECBAgQIECAAIGOEfhpki17sp0yZUoOPfTQjkleogQIECBAYLAFTjvttIwbN642jZ8l+fBg52V9AgQIECBAgAABAgQIECBAgAABAgQIECDQIQLO73ZIo6RJgED/BAy89c/P3QQIECizgA1zmbuvdgIECBAgQIAAAQLlFRibZGpP+ZtuumnuuOOO8mqonAABAgQINCiw2Wab5c4776y965Ak0xoM43ICBAgQIECAAAECBAgQIECAAAECBAgQIFBWAed3y9p5dRMomYCBt5I1XLkECBBooYANcwsxhSJAgAABAgQIECBAoGMEVkrydG2299xzTzbaaKOOKUCiBAgQIEBgsATuvffebLzxxr2XXznJM4OVk3UJECBAgAABAgQIECBAgAABAgQIECBAgECHCTi/22ENky4BAs0JGHhrzs1dBAgQIJDYMHsKCBAgQIAAAQIECBAoq8D3kuzQU/xhhx2WU045pawW6iZAgAABAnULHH744Tn11FNrr786yWfrDuBCAgQIECBAgAABAgQIECBAgAABAgQIECBAwPldzwABAqUQMPBWijYrkgABAoUI2DAXwiooAQIECBAgQIAAAQIdILBjkit78lxhhRXyxz/+sQPSliIBAgQIEBhcgXe84x3505/+VJvE55NcNbhZWZ0AAQIECBAgQIAAAQIECBAgQIAAAQIECHSUgPO7HdUuyRIg0KyAgbdm5dxHgAABAjbMngECBAgQIECAAAECBMos8ESSVXsALrroouyxxx5l9lA7AQIECBBYqMDFF1+cPffcs/aaJ5Osho0AAQIECBAgQIAAAQIECBAgQIAAAQIECBBoSMD53Ya4XEyAQKcKGHjr1M7JmwABAoMvYMM8+D2QAQECBAgQIECAAAECgydwYpLxPct/9KMfzS233DJ42ViZAAECBAi0ucDHPvax3HrrrbVZTkxyTJunLT0CBAgQIECAAAECBAgQIECAAAECBAgQINBuAs7vtltH5EOAQCECBt4KYRWUAAECpRCwYS5FmxVJgAABAgQIECBAgMACBN6T5OHan/385z/PZpttBowAAQIECBDoJXDHHXdk88037+2ydpLfwCJAgAABAgQIECBAgAABAgQIECBAgAABAgQaEnB+tyEuFxMg0KkCBt46tXPyJkCAwOAL2DAPfg9kQIAAAQIECBAgQIDA4ApcleRzPSnstddeueCCCwY3I6sTIECAAIE2FNh7771z4YUX1mb2f5Ps2IapSokAAQIECBAgQIAAAQIECBAgQIAAAQIECLS7gPO77d4h+REg0BIBA28tYRSEAAECpRSwYS5l2xVNgAABAgQIECBAgECNwIgkP64VefTRR7PGGmtAIkCAAAECBF4XeOyxx7Lmmmv29vhEkushESBAgAABAgQIECBAgAABAgQIECBAgAABAg0LOL/bMJkbCBDoRAEDb53YNTkTIECgPQRsmNujD7IgQIAAAQIECBAgQGBwBf4jyQd7UjjiiCNy8sknD25GVidAgAABAm0kcOSRR2by5Mm1Gf0iyYfaKEWpECBAgAABAgQIECBAgAABAgQIECBAgACBThJwfreTuiVXAgSaFjDw1jSdGwkQIFB6ARvm0j8CAAgQIECAAAECBAgQSLJXkgt6JN785jfnqaeeyrLLLguHAAECBAiUXmD27NlZZZVV8re//a3WYu8kF5YeBwABAgQIECBAgAABAgQIECBAgAABAgQIEGhOwPnd5tzcRYBAhwkYeOuwhkmXAAECbSRgw9xGzZAKAQIECBAgQIAAAQKDKvCbJGv1ZHDcccdlwoQJg5qQxQkQIECAQDsIHH/88Tn22GNrU3kkyXvaITc5ECBAgAABAgQIECBAgAABAgQIECBAgACBDhVwfrdDGydtAgQaEzDw1piXqwkQIEDgHwI2zJ4GAgQIECBAgAABAgQI/F3gkCSn9WC8/e1vzxNPPJGhQ4fyIUCAAAECpRV48cUXs9pqq+XZZ5+tNTg0ydTSoiicAAECBAgQIECAAAECBAgQIECAAAECBAj0X8D53f4bikCAQAcIGHjrgCZJkQABAm0qYMPcpo2RFgECBAgQIECAAAECgyLwZJJVelauvNHmq1/96qAkYlECBAgQINAOAieccELvN54+lWTVdshNDgQIECBAgAABAgQIECBAgAABAgQIECBAoIMFnN/t4OZJnQCB+gUMvNVv5UoCBAgQmF/AhtkTQYAAAQIECBAgQIAAgX8IHJ7kWz1fLrvssnnsscfy1re+lREBAgQIECidwF/+8pesscYamT17dm3tX05ySukwFEyAAAECBAgQIECAAAECBAgQIECAAAECBFor4Pxuaz1FI0CgTQUMvLVpY6RFgACBDhCwYe6AJkmRAAECBAgQIECAAIEBFXg8yWo9K44fPz4nnnjigCZgMQIECBAg0A4CxxxzTCZOnFibyhNJVm+H3ORAgAABAgQIECBAgAABAgQIECBAgAABAgQ6XMD53Q5voPQJEKhPwMBbfU6uIkCAAIE3CtgweyoIECBAgAABAgQIECAwv8DYJFN7vjVkyJD8/ve/z+qrO9/vQSFAgACB8gg8/vjjeec735nXXnuttuhDkkwrj4JKCRAgQIAAAQIECBAgQIAAAQIECBAgQIBAYQLO7xZGKzABAu0kYOCtnbohFwIECHSWgA1zZ/VLtgQIECBAgAABAgQIDIzAg0nW7VlqzJgxOeusswZmZasQIECAAIE2EDjggANy9tln12byUJL12iA1KRAgQIAAAQIECBAgQIAAAQIECBAgQIAAgW4QcH63G7qoBgIEFilg4G2RRC4gQIAAgQUI2DB7NAgQIECAAAECBAgQIPBGgT2TXFj77V/84hf5wAc+wIoAAQIECHS9wF133ZUPfvCDvevcK8lFXV+8AgkQIECAAAECBAgQIECAAAECBAgQIECAwMAIOL87MM5WIUBgkAUMvA1yAyxPgACBDhawYe7g5kmdAAECBAgQIECAAIFCBX6WZIueFT71qU/lBz/4QaELCk6AAAECBNpB4NOf/nSuu+662lRmJtmyHXKTAwECBAgQIECAAAECBAgQIECAAAECBAgQ6BIB53e7pJHKIEBg4QIG3jwhBAgQINCsgA1zs3LuI0CAAAECBAgQIECg2wVGJPlxbZGXXXZZdt55526vW30ECBAgUGKByy+/PLvssktvgU8kub7ELEonQIAAAQIECBAgQIAAAQIECBAgQIAAAQKtFnB+t9Wi4hEg0JYCBt7asi2SIkCAQEcI2DB3RJskSYAAAQIECBAgQIDAIAnMSLJrz9prr712fv3rXw9SKpYlQIAAAQLFC6yzzjp5+OGHaxe6NMmo4le2AgECBAgQIECAAAECBAgQIECAAAECBAgQKJWA87ulardiCZRXwMBbeXuvcgIECPRXwIa5v4LuJ0CAAAECBAgQIECgmwXWTjLfhNsxxxyTE044oZtrVhsBAgQIlFTgq1/9ak488cTe1a+TZL4JuJLyKJsAAQIECBAgQIAAAQIECBAgQIAAAQIECLRSwPndVmqKRYBA2woYeGvb1kiMAAECbS9gw9z2LZIgAQIECBAgQIAAAQKDLDAhyXG1Odx7773ZcMMNBzktyxMgQIAAgdYJ3Hfffdloo416Bzw2yfGtW0UkAgQIECBAgAABAgQIECBAgAABAgQIECBA4HUB53c9CgQIlELAwFsp2qxIAgQIFCJgw1wIq6AECBAgQIAAAQIECHSZwANJ3tdT07bbbpvrr7++y0pUDgECBAiUWWDEiBG54YYbagn+M8n7y2yidgIECBAgQIAAAQIECBAgQIAAAQIECBAgUKCA87sF4gpNgED7CBh4a59eyIQAAQKdJmDD3Gkdky8BAgQIECBAgAABAoMhsF2Sa2oXnjZtWg4++ODByMWaBAgQIECgpQKnn356xo4d2zvm9kmubelCghEgQIAAAQIECBAgQIAAAQIECBAgQIAAAQI9As7vehYIECiFgIG3UrRZkQQIEChEwIa5EFZBCRAgQIAAAQIECBDoQoHzkuzbU9dSSy2V//qv/8paa63VhaUqiQABAgTKIvDII4/kve99b15++eXaks9Psl9ZDNRJgAABAgQIECBAgAABAgQIECBAgAABAgQGQcD53UFAtyQBAgMvYOBt4M2tSIAAgW4RsGHulk6qgwABAgQIECBAgACBogWWT/LfSd7Rs9D222+f73//+0WvKz4BAgQIEChMYOTIkbnmmvleYvrHJP+c5M+FLSowAQIECBAgQIAAAQIECBAgQIAAAQIECBAg4PyuZ4AAgVIIGHgrRZsVSYAAgUIEbJgLYRWUAAECBAgQIECAAIEuFdg9ycW1tU2bNi0HH3xwl5arLAIECBDoZoHTTz89Y8eO7V3iHkku6ea61UaAAAECBAgQIECAAAECBAgQIECAAAECBNpAwPndNmiCFAgQKF7AwFvxxlYgQIBAtwrYMBfY2blz5/b2LXA1oQkQ6I/AYostZk/dH0D3EiBAgACBcglMTzKqp+TKNmLWrFl5//vfXy4F1RIgQIBARws88MADGTZsWHr99dWMJLt1dGGSJ0CAAAECBAgQIECAAAECBAgQIECAAAECnSHg/G5n9EmWBAj0U8Dh3H4Cup0AAQIlFrBhLrD5Bt4KxBWaQIsFDLy1GFQ4AgQIECDQ3QIrJPllkpV6yvzIRz6SW2+9tburVh0BAgQIdJXARz/60dx22221NT2T5F+S/KmrClUMAQIECBAgQIAAAQIECBAgQIAAAQIECBBoTwHnd9uzL7IiQKDFAgbeWgwqHAECBEokYMNcYLMNvBWI22ah//znP2fUqFG5/vrrq5nNnDkzw4cPb7Msm0+n2+uryBh4a/75cCcBAgQIECipwBeSXFFb+9FHH52JEyeWlEPZBAgQINBJAuPHj8+kSZN6p7xTku92Uh1yJUCAAAECBAgQIECAAAECBAgQIECAAAECHSzg/G4HN0/qBAjUL2DgrX4rVxIgQIDA/AI2zAU+EQbeCsRts9DdPhDW7fVVHicDb232H5V0CBAgQIBAZwh8O8lBtan++7//e0aOHNkZ2cuSAAECBEop8P3vfz+f+cxnetd+RpIvlRJE0QQIECBAgAABAgQIECBAgAABAgQIECBAYHAEnN8dHHerEiAwwAIG3gYY3HIECBDoIgEb5gKbaeCtQNwmQ7/22mt56KGHcu211+bmm2/OXXfdlWeffbYabdNNN81GG22Uf/3Xf82WW26Zt771rXWvMpADYbfffnu22GKLunOr58IRI0ZkxowZWX755fu8fCDrqyffIq4x8FaEqpgECBAgQKAUAvcl2aCn0pVWWil33313Vl111VIUr0gCBAgQ6CyBJ598MptsskmeeeaZ2sTvT7JhZ1UiWwIECBAgQIAAAQIECBAgQIAAAQIECBAg0PECzu92fAsVQIBAPQIG3upRcg0BAgQI9CVgw1zgc2HgrUDcBkPPnTs39913X0444YRcffXVi7x7zTXXzLhx47L//vtn6NChi7x+IAfCDLwtsh1NXWDgrSk2NxEgQIAAAQLJpknuqIWo/AMK1113HRsCBAgQINB2Ap/61Kfywx/+sHdemyW5s+2SlRABAgQIECBAgAABAgQIECBAgAABAgQIEOhuAed3u7u/qiNA4HUBA28eBQIECBBoVsCGuVm5Ou6rd+CtiAGmBaU3c+bMDB8+vI7sF3zJQOV73HHHZcKECf3KtXLznDlzqm8vO+yww+a9za3eoDvssEOmTJmSygDcwj4G3uoVTYq0qry9b6eddsqsWbOyqLfW9c7YwFv9PXQlAQIECBAg8AaBsUmm1n73qKOOyqRJk1ARIECAAIG2ETj66KNz0kkn9c7nkCTT2iZJiRAgQIAAAQIECBAgQIAAAQIECBAgQIAAgfIIOL9bnl6rlECpBQy8lbr9iidAgEC/BGyY+8W38JsNvPUPtxUDb5Vht7PPPjvjx4/PCy+8UE1o3XXXzejRo/OZz3wmq666apZccslU3gD3/PPPVwelzj333Fx22WXzkh85cmTOOeecrLjiigssqMghrmYU+zP41dd6rayvlbF659qfug28NfOkuYcAAQIECBCoEbgwyZ61ItOnT8+oUaMgESBAgACBQReo/ENAu+22W+88Lkqy16AnJwECBAgQIECAAAECBAgQIECAAAECBAgQIFBOAed3y9l3VRMonYCBt9K1XMEECBBomYANc8so3xjIwFv/cFsx8HbDDTdkxx13nDfsduCBB+brX/96VlhhhQUmVxl+u/nmm3P44YdXB+Aqn8p9kydPzlve8pY+7ytyiKsZxf4MfvW1Xivra2Ws3rn2p24Db808ae4hQIAAAQIEagTelOQXSTbo+d6b3vSm/PznP88mm2wCigABAgQIDJrA3Xffnc033zz/+7//W5vD/Uk+mGS+bw5akhYmQIAAAQIECBAgQIAAAQIECBAgQIAAAQLlE3B+t3w9VzGBUgoYeCtl2xVNgACBlgjYMLeEse8g9Q68FZhCihwuKiLv448/Pscee2w1dH8H3v74xz/mi1/8Yq655ppqvEUNrfWu56677qreXxl6W2aZZXLJJZek8ra3vj7t5nznnXdm2223rQ76bb311rn00ksXOuS3qF62sr5Wxuqdt4G3RXXSzwkQIECAAIGCBTZKcmeSyvBb9fPe9743t99+e5ZddtmClxaeAAECBAi8UWD27NkZPnx4/uu//qv2h5Uht02T3MuMAAECBAgQIECAAAECBAgQIECAAAECBAgQGDQB53cHjd7CBAgMpICBt4HUthYBAgS6S8CGucB+GnhrHLeVA2/f+9738rnPfa6aROVw1/Tp0/POd76z7qQqb3o777zzsv/++1fv2WuvvfLtb3+7z7e8FTnEVXfCNRdWhvx6hvPWXnvtXHXVVfmXf/mXZkJV72llfa2M1bsgA29Nt9iNBAgQIECAQOsERiWZXhtuu+22m/ePMLRuGZEIECBAgMCiBbbffvtce+21vS/cLcmMRd/tCgIECBAgQIAAAQIECBAgQIAAAQIECBAgQKBAAed3C8QVmgCB9hEw8NY+vZAJAQIEOk3AhrnAjhl4axy3VQNvr7zySo466qhMmTKlmsQpp5yScePGZbHFGts2PfXUUxk1alRuvfXWLGxwrMghrkYVX3311UyYMCGTJk2ad+vZZ5+d0aNH9xmq1rzetWbOnFkdImzmU6SVgbdmOuIeAgQIECBAoACB45JMqI178MEHZ9q0aQUsJSQBAgQIEOhbYOzYsTn99NN7//D4JMcyI0CAAAECBAgQIECAAAECBAgQIECAAAECBAZdwPndQW+BBAgQGAiBxk5uD0RG1iBAgACBThGwYS6wUwbeGsdt1cDbc889l9133z3XXXddNYnbbrstH/7whxtOqPfg3A033JBtttnmDXGKHOJqNOnaIb2ee3fYYYecf/75edvb3vaGcAbe/k6yWKPTkI02xvUECBAgQIBA2QQqb87Ztbbok08+OUcccUTZHNRLgAABAoMgMHny5Bx55JG9V740SeVNpD4ECBAgQIAAAQIECBAgQIAAAQIECBAgQIDA4As4vzv4PZABAQIDIGDgbQCQLUGAAIEuFbBhLrCxBt4ax23VwNujjz6aXXfdNT//+c8zbNiwXHHFFVl33XUbTyipvilt/Pjx1XunT59efeNb7087DbxVBtv222+/N+S4oNwHe+CtqabUcdOIESMyY8aMLL/88nVcbeCtLiQXESBAgAABAo0IDEnysySb19508cUXV/9hBh8CBAgQIFCUwCWXXJI99tijd/ifJ9kyyWtFrSsuAQIECBAgQIAAAQIECBAgQIAAAQIECBAg0JCA87sNcbmYAIFOFTDw1qmdkzcBAgQGX8CGucAeGHhrHLdVA28PPfRQdtppp8yaNavfA2+VoeOHUs0AACAASURBVKnddtutWky7D7w9+eST1QPUt9xySzXfzTffvDr0V/l86EMfygUXXJD111+/4ca0cqCvd6yGk6nzBgNvdUK5jAABAgQIEChS4J1Jfppk9dpFfvSjH+UTn/hEkeuKTYAAAQIlFfjxj3+cT37yk72rfzxJ5bX3vy8pi7IJECBAgAABAgQIECBAgAABAgQIECBAgEA7Cji/245dkRMBAi0XMPDWclIBCRAgUBoBG+YCW13vwFvtQFWB6VRDz5w5M8OHDy96mabjt2rgrYxveJszZ06+9rWvZeLEiVX/7bffPpMnT86ECRNy5ZVXVr+38847Z9q0aVlhhRUa6pGBt4a4XEyAAAECBAgQqBWobL5vS7J4zzeXWWaZ/OQnP8kHPvABUgQIECBAoGUCd911V7baaqu88MILtTFfTfKRJLe3bCGBCBAgQIAAAQIECBAgQIAAAQIECBAgQIAAgVYIOL/bCkUxCBBoewEDb23fIgkSIECgbQVsmAtsjYG3xnFbNfD23HPPVd90dt1111WTuO222/LhD1f+MfPGPq+88kqOOuqoTJkypXrjDTfckG222eYNQVo5ENZYhn+/eu7cubnssssyZsyY6sG2yiHqSy65JCNHjsztt9+eUaNGpTIEWPkceOCB1UG4t7zlLXUv1cr6WhmrdwG1b/bzhre62+tCAgQIECBAoHiBzyW5qnaZNdZYIzfeeGPWWWed4le3AgECBAh0vcCvf/3r6t9XPPbYY71r3THJ/+16AAUSIECAAAECBAgQIECAAAECBAgQIECAAIHOE3B+t/N6JmMCBJoQMPDWBJpbCBAgQKAqYMNc4INg4K1x3FYNvPUeVDvllFMybty4LLZYY9ump556qjosduutt2bYsGG54oorsu66676hsCKHuBalWBl2u+WWW7LPPvvMG2o7/PDDc+KJJ2appZZ6wzBcJd7BBx9c/XllMK6eTyvra2Ws3rkbeKunm64hQIAAAQIEBklgTJKzatd+3/veV/0HFVZeeeVBSsmyBAgQINANAk8//XS23Xbb/Od//mfvcg5IcnY31KgGAgQIECBAgAABAgQIECBAgAABAgQIECDQhQLO73ZhU5VEgMAbBRo7uU2QAAECBAj8Q8CGucCnoZmBt9GjR1ffJjZ06NACM2vf0K0aeKtUeM0111TfcFb5DB8+PNOnT8873/nOuouvDJKdd9552X///av37LXXXvn2t7/d55vRihziWljClRx//OMf54ADDpg37Fap+ZxzzsmKK64479Y5c+akMvRXeVtdz2eXXXbJySefnNVXX32RJq2sr5Wxeidu4G2RrXQBAQIECBAgMLgC45OcWJvCBz/4wVx//fVZbrnlBjczqxMgQIBARwo8//zzqbzh/Be/+EXv/I9JMrEji5I0AQIECBAgQIAAAQIECBAgQIAAAQIECBAoh4Dzu+XosyoJlF7AwFvpHwEABAgQaFrAhrlpukXfaOBt0Ua9r2jlwNtzzz2XfffdN1dffXV1mQMPPDCTJ0/uc2Ctr0xvu+227LnnntVBssqb0C655JJ5A3S9ry9yiGtBipUhthkzZuSwww7Ls88+W73sQx/6UC644IKsv/76b7jt5Zdfzqmnnprx4yvnrP/+qbytrjII98lPfjJDhgxZYMNaWV8rY/VO2MBb4//NuYMAAQIECBAYcIGTkxxRu+qHP/zh/OhHP8qb3/zmAU/GggQIECDQuQJ/+9vfqv97/qc//WnvIiYnObJzK5M5AQIECBAgQIAAAQIECBAgQIAAAQIECBAohYDzu6VosyIJEDDw5hkgQIAAgWYFbJiblavjPgNvdSD1uqSVA2+V0LVDa5WvK0NvX//617PCCissMLnXXnuteuD48MMPT2WAque+hQ3LFTnE1Veif/rTn6p1nHnmmfN+XBl2O+OMM7LxxhsvsLbK0NvUqVNzwgkn5IUXXph33Q477FAdnNt88837HHxrZX2tjNW7UANvjf835w4CBAgQIEBgUATOqGxNa1feaqutct1112WppZYalIQsSoAAAQKdJVD53/ef+tSn8pOf/KR34pW/KDios6qRLQECBAgQIECAAAECBAgQIECAAAECBAgQKKWA87ulbLuiCZRPwMBb+XquYgIECLRKwIa5VZJ9xDHw1jhu7cDb2WefndGjRzcepOaOylvQLrrooowbN27egFflrWaVuJ/5zGey6qqrZskll8zcuXPz/PPPZ9asWTn33HNz2WWXzYsycuTInHPOOVlxxRUXmEuRQ1y1i/71r3/NhRdemNNPP33eMF7l58OGDctZZ52VzTbbbJFelYG+yy+/PAcffPC8N8NVbqoMvVXq7GsYsJX1tTJW72INvC2y/S4gQIAAAQIE2kfg35LsXZvO1ltvnR/84AeG3tqnRzIhQIBAWwpUht0+/elP56abbuqd3wVJ9mnLpCVFgAABAgQIECBAgAABAgQIECBAgAABAgQI9BZwftczQYBAKQQMvJWizYokQIBAIQI2zIWw/j2ogbfGcWsH3qZPn55Ro0Y1HqTXHQsa8Kon8O67757Km91WWmmlhV5e5BBX7cK//OUvs/POO+dXv/rVvG8PHz68Oqj23ve+t56Sep7N3HPPPTn00ENz++23VwfmKkN+66+/fp8xWllfK2P1TtbAW92PgAsJECBAgACB9hC4JMlutalU3vR27bXXZujQoe2RoSwIECBAoK0EXnzxxWy33XZ9vdltepLd2ypZyRAgQIAAAQIECBAgQIAAAQIECBAgQIAAAQILE3B+1/NBgEApBAy8laLNiiRAgEAhAjbMhbD+PaiBt8Zxixh468nigQceyKRJk+Z7e9uCMqy8Be7YY4/N5z73ubresFHkEFdtjpU30VUG08aMGVN9Y90+++yTE088cZEDeQuqs/LGuMob7VZeeeXstNNOWWyxvreVrayvd6zGn5L67hgxYkRmzJiR5Zdfvq4bFltQ8XXd7SICBAgQIECAQNMClybZpfbuj3zkI/n+97+fZZddtumgbiRAgACB7hOYPXt2Km+hv+2223oXV3lN/a7dV7GKCBAgQIAAAQIECBAgQIAAAQIECBAgQIBAVws4v9vV7VUcAQI9AgbePAsECBAg0KyADXOzcnXcZ+CtDqRelxQ58FZZqvK2t9///ve55pprcsstt2TWrFl59NFHq1lsuumm2WijjaqHx7bccsuG3qrRyoGwRanNmTMnU6dOrQ6p1TuQt6iYi/p5K+sz8LYobT8nQIAAAQIESijwhqG3yt706quvbvofNiihoZIJECDQ1QLPPPNMdthhh9x555296zTs1tWdVxwBAgQIECBAgAABAgQIECBAgAABAgQIdLGA87td3FylESDwDwEDb54GAgQIEGhWwIa5Wbk67mtm4K2OsP2+ZPr06Rk1alS/47Q6QOXtZd/4xjeqvyqfG264Idtss02rlykkXisHwgpJsJ9BW1mfgbd+NsPtBAgQIECAQLcKTE8y3yb9/e9/f3Xoba211urWmtVFgAABAnUIPPLII9Vht8qb63t9ZiTZrY4QLiFAgAABAgQIECBAgAABAgQIECBAgAABAgTaT8D53fbriYwIEChAwMBbAahCEiBAoCQCNswFNtrAW2O4L774YsaNG5dzzjmneuPMmTMzfPjwxoIM0tWtHAgbpBLadtnat/4dd9xxmTBhQiG5LrbYYvbUhcgKSoAAAQIECDQg8G9J9q69/l3veleuuuqq6puIfQgQIECgfAL33ntvdtxxx/zud7/rXfwFSfYpn4iKCRAgQIAAAQIECBAgQIAAAQIECBAgQIBA1wg4v9s1rVQIAQILE3A41/NBgAABAs0K2DA3K1fHfQbe6kCqucTAW2NejVz917/+Nffff3/uvPPO3H333XnyySerX7/wwgvzwiyzzDLZYIMNsuqqq2aTTTbJpptumve9731ZdtllG1mq5dcaeGs5qYAECBAgQIBAewuckeTA2hTf9ra35corr8xWW23V3pnLjgABAgRaKvCTn/wkn//85/Pcc8/1jntmkoNauphgBAgQIECAAAECBAgQIECAAAECBAgQIECAwEALOL870OLWI0BgUAQMvA0Ku0UJECDQFQI2zAW2sd6Bt0ZTmDFjRnbbbbfqbUW+8arRvPp7/d/+9rcccsghOe+88zJs2LBcccUVWXfddfsbdkDub8c3vL322mvVobapU6fm6quvnm+4rV6UyhDcDjvskDFjxuRDH/pQhgwZUu+tLbvOwFvLKAUiQIAAAQIEOkdgcpKv9E738ssvz0477dQ5VciUAAECBJoWqPydyM4779zX/d9MckTTgd1IgAABAgQIECBAgAABAgQIECBAgAABAgQItIuA87vt0gl5ECBQqICBt0J5BSdAgEBXC9gwF9heA2+N4dYOjRUx8FbkUFqRsRtT/PvVf/rTn/L1r389Z55Z+UffW/PZY489csIJJ2T11VdvTcA6oxh4qxPKZQQIECBAgEC3CXw1yfG9i6r8YwZjx47ttlrVQ4AAAQI1AtOmTav+g0B9fCYkOQEWAQIECBAgQIAAAQIECBAgQIAAAQIECBAg0BUCzu92RRsVQYDAogQMvC1KyM8JECBAYEECNswFPhsG3hrDrR0aGzFiRCpvslt++eUbC7KQq4scSisydqMADz/8cL70pS/lhhtumHdr5U1tW221VT772c9mk002yUorrZTK95ZYYol511TeCDd79uw888wzue+++/KDH/yg+uuFF16Yd03lLW8XXHBB1l9//UbTavp6A29N07mRAAECBAgQ6HyBg5J8u3cZRx11VCZNmtT51amAAAECBN4gcPTRR+ekk07qS+ZLSc5ARoAAAQIECBAgQIAAAQIECBAgQIAAAQIECHSNgPO7XdNKhRAgsDABA2+eDwIECBBoVsCGuVm5Ou4z8FYHUs0lDz30UHbaaafMmjUrBt4as+u5+rnnnsvo0aNz5ZVXVr9VGWo78MADq/8y/Morr9xw0KeffjqVt4hU3hTXM/g2cuTInHPOOVlxxRUbjtfMDQbemlFzDwECBAgQINBFAjslubx3PaNGjcr06dO7qEylECBAgMBuu+1W/cd/+vjsnOQKQgQIECBAgAABAgQIECBAgAABAgQIECBAgEBXCTi/21XtVAwBAgsSMPDm2SBAgACBZgVsmJuVq+M+A291INVc8uCDD+YLX/hCHnjggerQ1pQpUzJ06NDGgizk6iLfwlZk7EYAKgfjKgfkKp/KsFtlUG3XXXfNkCFDGgkz37Vz587NZZddljFjxswbejvvvPOy7777Nh2zkRsNvDWi5VoCBAgQIECgSwU+9vrQ2ztq69tyyy1zySWXZM011+zSspVFgACBcgg8+uij2X333fOzn/2sd8F/TFIZdrulHBKqJECAAAECBAgQIECAAAECBAgQIECAAAECpRJwfrdU7VYsgfIKGHgrb+9VToAAgf4K2DD3V3Ah9xt4awz39ttvzxZbbFG9qfJWslNOOSVLL710Y0EWcnW7DKW1rKBegV566aUcfvjh1SG3ymfs2LGZPHlyllpqqX4vOWfOnHzta1/LxIkTq7EqB/HOOOOM6lBd0R8Db0ULi0+AAAECBAh0iMB6SS5NsmFtvquuumouvvjifPzjH++QMqRJgAABArUCN998c/bYY488+eSTvWHuS7JrkgeJESBAgAABAgQIECBAgAABAgQIECBAgAABAl0p4PxuV7ZVUQQI9BYw8OaZIECAAIFmBWyYm5Wr4z4Db3Ug1VxyzTXXZOTIkdXvHHfccZkwYUJjARZxdbcPvPWub/r06Rk1alTLDG+88cZsu+221XgjRoxI5W1yyy+/fMviLyiQgbfCiS1AgAABAgQIdI5A5V8bmJ5k+94pn3XWWdU38voQIECAQOcInH322TnggAP6SviaJJXXt7/QOdXIlAABAgQIECBAgAABAgQIECBAgAABAgQIEGhQwPndBsFcToBAZwoYeOvMvsmaAAEC7SBgw1xgF3oPvNW+wazAZZsKPXPmzAwfPny+ezst30UVbuBtUUIL/3mjA2+d9vwstthi9tT9e0TcTYAAAQIECAycwLQkB/de7pBDDslpp502cFlYiQABAgSaFjj00EMzderUvu4/vfLS9qYDu5EAAQIECBAgQIAAAQIECBAgQIAAAQIECBDoFAHndzulU/IkQKBfAg7n9ovPzQQIECi1gA1zge038FYcbl8DeotardsH3l566aUcfvjhOfPMM6sUY8eOzeTJk7PUUkstimaRP58zZ06+9rWvZeLEidVrd99995xxxhlZZpnKS0b6/hh4WySrCwgQIECAAAEC/RE4JMkbptu23nrrnH/++VljjTX6E9u9BAgQIFCQwGOPPZZ99903N910U18rHJqkzym4gtIRlgABAgQIECBAgAABAgQIECBAgAABAgQIEBg8Aed3B8/eygQIDKCAgbcBxLYUAQIEukzAhrnAhhp4Kw7XwFvftt/73vfyuc99rvrDyjBaZfht1113zZAhQ5puxty5c3PZZZdlzJgxeeGFF6pxzjvvvOoBvYV9DLw1Te5GAgQIECBAgEC9Ap9KcmGSf6q9YcUVV8x3vvOdbLfddvXGcR0BAgQIDIDAtddemy9+8Yv5wx/+0Hu1/0myV5LrBiANSxAgQIAAAQIECBAgQIAAAQIECBAgQIAAAQLtIeD8bnv0QRYECBQsYOCtYGDhCRAg0MUCNswFNrf3wFuBSwldh0C3v+GtQvDcc89l9OjRufLKK6silaG3ytcHH3xwU2/5ePrppzN16tTq4FzPsNsOO+yQc845JyussEId6p1zyWKLLWZP3TntkikBAgQIECDwD4G1klyQZMveKN/4xjdy7LHHsiJAgACBNhA47rjjqm9O7+PzsyR7J3mkDdKUAgECBAgQIECAAAECBAgQIECAAAECBAgQIDBwAs7vDpy1lQgQGEQBh3MHEd/SBAgQ6HABG+YCG2jgrUDcJkKXYeCtwvLoo4/moIMOynXX/eMfhq8Mvm211Vb57Gc/m0022SQrrbRSdRhuiSWWmCf52muvZfbs2XnmmWdy33335Qc/+EH1V8+gW+XC4cOH5/zzz8+6667bRAfa+xYDb+3dH9kRIECAAAECixQ4K8mY3ldV3vJ29tlnZ5VVVllkABcQIECAQOsFnnrqqeob0ytvd+vjc3aSA1q/qogECBAgQIAAAQIECBAgQIAAAQIECBAgQIBABwg4v9sBTZIiAQL9FzDw1n9DEQgQIFBWARvmAjtv4K1A3CZC9x54ayJEQ7fMnDmzOiA2GJ9nn302kydPnu/NbP3NY5999smJJ55YHZbrxo+Bt27sqpoIECBAgEDpBCpDE2f2rrqyf6u8sbfypl4fAgQIEBg4gauvvjoHHnhg9R+W6eNzYJLKsLIPAQIECBAgQIAAAQIECBAgQIAAAQIECBAgUE4B53fL2XdVEyidgIG30rVcwQQIEGiZgA1zyyjfGMjAW4G4TYQu08BbhWfu3Ln55S9/mVNPPTWVQ3a1b2qrl6/yFrjKwehDDjkkG2ywQYYMGVLvrR13nYG3jmuZhAkQIECAAIG+BTZLcm6S9/X+8Ze//OV885vf5EaAAAECAyDwla98Jd/61rf6Wuk/k+yf5I4BSMMSBAgQIECAAAECBAgQIECAAAECBAgQIECAQPsKOL/bvr2RGQECLRQw8NZCTKEIECBQMgEb5gIbbuCtQNwmQpdt4K2W6K9//Wvuv//+3Hnnnbn77rvzhz/8IbNmzUrlTXA9n8pwW2WobdVVV80mm2ySTTfdtPr1W97ylia0O+8WA2+d1zMZEyBAgAABAgsUWCrJ2Un26n1FZY83bdq0fOADH8BHgAABAgUI3HXXXRk7dmz1f3/38bkwyZgkLxewtJAECBAgQIAAAQIECBAgQIAAAQIECBAgQIBAZwk4v9tZ/ZItAQJNChh4axLObQQIECAQG+YCHwIDbwXiCk2gxQIG3loMKhwBAgQIECDQDgKVoYqz+kpk8uTJqbx9yIcAAQIEWidQeYvmEUccsaCAB7w+jNy6BUUiQIAAAQIECBAgQIAAAQIECBAgQIAAAQIEOlnA+d1O7p7cCRCoW8DAW91ULiRAgACBXgI2zAU+EgbeCsQVmkCLBQy8tRhUOAIECBAgQKBdBDZIckaSzXsn9IlPfCJTpkzJeuut1y65yoMAAQIdKfDggw9m3Lhx+fGPf9xX/j9PclCS+zuyOEkTIECAAAECBAgQIECAAAECBAgQIECAAAECRQk4v1uUrLgECLSVgIG3tmqHZAgQINBRAjbMBbbLwFuBuEITaLGAgbcWgwpHgAABAgQItJvASUmO7J3UEksskVNOOSVjx45tt3zlQ4AAgY4QmDZtWg4//PDMmTOnr3xPTnJURxQiSQIECBAgQIAAAQIECBAgQIAAAQIECBAgQGCgBZzfHWhx6xEgMCgCBt4Ghd2iBAgQ6AoBG+YC22jgrUBcoQm0WMDAW4tBhSNAgAABAgTaUeBfk0xN8p7eyX3yk5/Mt771rfzzP/9zO+YtJwIECLSdwH//93/ny1/+cn70ox/1ldtvkhyS5Idtl7iECBAgQIAAAQIECBAgQIAAAQIECBAgQIAAgXYRcH63XTohDwIEChUw8FYor+AECBDoagEb5gLba+CtQFyhCbRYwMBbi0GFI0CAAAECBNpVYGiS05Ls31eCJ598co444oh2zV1eBAgQaAuByZMn58gj3/DSzJ7czk1yaJIX2yJZSRAgQIAAAQIECBAgQIAAAQIECBAgQIAAAQLtKuD8brt2Rl4ECLRUwMBbSzkFI0CAQKkEbJgLbLeBtwJxhSbQYgEDby0GFY4AAQIECBBod4Edk5yaZPXeiW6xxRY56aSTMnz48HavQX4ECBAYUIHbb789Rx11VGbOnNnXuo8nOSzJVQOalMUIECBAgAABAgQIECBAgAABAgQIECBAgACBThVwfrdTOydvAgQaEjDw1hCXiwkQIECgRsCGucDHwcBbgbhCE2ixgIG3FoMKR4AAAQIECHSCwFuTfCvJF/tK9rDDDsukSZOy5JJLdkItciRAgEBhAq+88kqOPvronHpqZU64z893knw5yV8KS0JgAgQIECBAgAABAgQIECBAgAABAgQIECBAoNsEnN/tto6qhwCBPgUMvHkwCBAgQKBZARvmZuXquM/AWx1ILiHQJgIG3tqkEdIgQIAAAQIEBkPgM0m+meQ9vRdfc801c+KJJ2bUqFGDkZc1CRAgMOgCM2bMyDHHHJNHH320r1x+k+QrSf590BOVAAECBAgQIECAAAECBAgQIECAAAECBAgQINBpAs7vdlrH5EuAQFMCBt6aYnMTAQIECCSxYS7wMTDwViCu0ARaLGDgrcWgwhEgQIAAAQKdJrBEkpOTHNZX4tttt12OP/74DBs2rNPqki8BAgSaEpg1a1YmTJiQa6+9dkH3V173dmSSOU0t4CYCBAgQIECAAAECBAgQIECAAAECBAgQIECg7ALO75b9CVA/gZIIGHgrSaOVSYAAgQIEbJgLQBWSAAECBAgQIECAAAECHSqwZZJJSYb3lf8RRxyRr3/96xk6dGiHlidtAgQILFzgxRdfrP4+N3ny5AVdeHuSo5P8jCUBAgQIECBAgAABAgQIECBAgAABAgQIECBAoB8Czu/2A8+tBAh0joCBt87plUwJECDQbgI2zO3WEfkQIECAAAECBAgQIEBg8AXGJTkxyRsm21ZZZZV87Wtfy/777z/4WcqAAAECLRQ499xz841vfCNPPfVUX1FfTHJMkiktXFIoAgQIECBAgAABAgQIECBAgAABAgQIECBAoLwCzu+Wt/cqJ1AqAQNvpWq3YgkQINBSARvmlnIKRoAAAQIECBAgQIAAga4RWC3JCUn27KuizTbbLBMmTMgnP/nJrilYIQQIlFPgRz/6UY4//vjccccdCwK4KMlXkzxRTiFVEyBAgAABAgQIECBAgAABAgQIECBAgAABAgUIOL9bAKqQBAi0n4CBt/briYwIECDQKQI2zJ3SKXkSIECAAAECBAgQIEBgcARGJDkuyQf7Wn7HHXfMMccckw022GBwsrMqAQIEmhS4//77c+KJJ+aqq65aUIRfJDk2yfVNLuE2AgQIECBAgAABAgQIECBAgAABAgQIECBAgMCCBJzf9WwQIFAKAQNvpWizIgkQIFCIgA1zIayCEiBAgAABAgQIECBAoOsEDk7y9SRv76uyAw44IEcffXRWX331ritcQQQIdJfA448/nkmTJuWss85aUGHPvv773endVblqCBAgQIAAAQIECBAgQIAAAQIECBAgQIAAgTYScH63jZohFQIEihMw8FacrcgECBDodgEb5m7vsPoIECBAgAABAgQIECDQOoHlXn/b0bi+Qi622GI56qijcuSRR2bZZZdt3aoiESBAoAUCs2fPzsknn5yTTjopc+f2/iuxeQtMef2tls+3YEkhCBAgQIAAAQIECBAgQIAAAQIECBAgQIAAAQILEnB+17NBgEApBAy8laLNiiRAgEAhAjbMhbAKSoAAAQIECBAgQIAAga4WeH+Sryb5Ql9VvvWtb80RRxyRr3zlK1lyySW7GkJxBAi0v8Arr7ySb37zm5k8eXL+8pe/LCjh7yY5IckD7V+RDAkQIECAAAECBAgQIECAAAECBAgQIECAAIEuEHB+twuaqAQCBBYtYOBt0UauIECAAIG+BWyYPRkECBAgQIAAAQIECBAg0KzANkmOSfKRvgK84x3vyJe//OUcfvjhGTJkSLNruI8AAQJNCbz22ms55ZRT8q1vfSt//OMfFxTjtiQnJrmxqUXcRIAAAQIECBAgQIAAAQIECBAgQIAAAQIECBBoTsD53ebc3EWAQIcJGHjrsIZJlwABAm0kYMPcRs2QCgECBAgQIECAfE8QoQAAIABJREFUAAECBDpUYJckRyX5l77yX3nllXPYYYdl3LhxWXzxxTu0RGkTINApAq+++mqmTJmSU089NU8//fSC0v5lkpOSXNYpdcmTAAECBAgQIECAAAECBAgQIECAAAECBAgQ6CoB53e7qp2KIUBgQQIG3jwbBAgQINCsgA1zs3LuI0CAAAECBAgQIECAAIHeAqOTHJHk3X3RrLjiijn00ENzyCGHZOjQofQIECDQUoEXX3wxU6dOzWmnnZY//OEPC4r92ySTk5zT0sUFI0CAAAECBAgQIECAAAECBAgQIECAAAECBAg0JuD8bmNeriZAoEMFDLx1aOOkTYAAgTYQsGFugyZIgQABAgQIECBAgAABAl0mcGiSLydZta+6lltuuYwdOzYHH3xw/umf/qnLSlcOAQIDLfA///M/Of300zNt2rQ8//zzC1r+ySTfSnLaQOdnPQIECBAgQIAAAQIECBAgQIAAAQIECBAgQIBAHwLO73osCBAohYCBt1K0WZEECBAoRMCGuRBWQQkQIECAAAECBAgQIFB6gcrfWR6e5LAkK/elscQSS+RLX/pSDjrooLznPe8pPRgAAgQaE/jNb36TM844I9/+9rczZ86cBd38dJJTk5ySpPffgzW2oKsJECBAgAABAgQIECBAgAABAgQIECBAgAABAq0TcH63dZYiESDQxgIG3tq4OVIjQIBAmwvYMLd5g6RHgAABAgQIECBAgACBDhcYkmTc67/6fONbpb7dd989BxxwQDbbbLMOL1f6BAgULXDHHXfkrLPOyiWXXLKwpSpvdJvy+q/Xis5JfAIECBAgQIAAAQIECBAgQIAAAQIECBAgQIBAgwLO7zYI5nICBDpTwMBbZ/ZN1gQIEGgHARvmduiCHAgQIECAAAECBAgQIFAOgYOTHJJkrQWVu80222TMmDH57Gc/Ww4RVRIgULfA9773vZx99tm58cYbF3bPI0mmJjm97sAuJECAAAECBAgQIECAAAECBAgQIECAAAECBAgMvIDzuwNvbkUCBAZBwMDbIKBbkgABAl0iYMPcJY1UBgECBAgQIECAAAECBDpIYN8kX0qywYJyXn/99fPFL36x+uv//J//00GlSZUAgVYK/L//9//yne98p/rrV7/61cJC35/k20nOb+X6YhEgQIAAAQIECBAgQIAAAQIECBAgQIAAAQIEChJwfrcgWGEJEGgvAQNv7dUP2RAgQKCTBGyYO6lbciVAgAABAgQIECBAgEB3CeyY5MAkH1tQWUsvvXT222+/7LPPPtlwww27q3rVECCwQIH77rsv//Zv/5bzzjsvL7300sKkbklyZpKrcBIgQIAAAQIECBAgQIAAAQIECBAgQIAAAQIEOkjA+d0OapZUCRBoXsDAW/N27iRAgEDZBWyYy/4EqJ8AAQIECBAgQIAAAQKDL/DRJGOS7LSwVLbeeuvsvffe2XXXXQc/YxkQIFCIwKWXXpoLLrggN91006LiX/H/2bsXYK+q81DgH4gagvhGIZYQa60Sk6gtKgZsfWuTphajVytob9WqNVWrTp2MHTXjM3WSWJORitVrGiEm1au20V7RNJoGUpLaoCYGqU0NTRXfXkV8EB539p5zuHA4h/N/7f9/r71/Z2YPwtlr7fX9vu3MmrX2Nysibo6IR4e70e8JECBAgAABAgQIECBAgAABAgQIECBAgAABAiUU8P1uCZNiSAQIdF5AwVvnTfVIgACBugiYMNcl0+IkQIAAAQIECBAgQIBA+QX2ioizI+KsiBgz1HDHjx8ff/iHfxinnXZafPjDHy5/VEZIgMBmBX7605/G1772tfjbv/3beOGFFzZ378qIuCUi5kTEUqwECBAgQIAAAQIECBAgQIAAAQIECBAgQIAAgYQFfL+bcPIMnQCBxgUUvDVu5U4CBAgQ2FjAhNkbQYAAAQIECBAgQIAAAQJlE3h/RJzZd310c4M76qijYtasWTFz5szYYostyhaH8RAgMITAmjVrYt68eTF37tx4+OGHh3P6cUTc2ne9PdzNfk+AAAECBAgQIECAAAECBAgQIECAAAECBAgQSEDA97sJJMkQCRBoX0DBW/uGeiBAgEBdBUyY65p5cRMgQIAAAQIECBAgQCANgU9GxOkRcfzmhrvtttvGKaeckl+HHHJIGpEZJYEaCnzve9+Lr3/96/n15ptvDidwT0T8r4h4YLgb/Z4AAQIECBAgQIAAAQIECBAgQIAAAQIECBAgkJiA73cTS5jhEiDQmoCCt9bctCJAgACBCBNmbwEBAgQIECBAgAABAgQIpCDwqxHxRxHxhxExcXMD3meffeLkk0+Ok046Kfbcc88UYjNGApUWeOaZZ+Kb3/xmfOMb34innnpquFh/ERF/GxG3R8R/Dnez3xMgQIAAAQIECBAgQIAAAQIECBAgQIAAAQIEEhXw/W6iiTNsAgSaE1Dw1pyXuwkQIEDg/wuYMHsbCBAgQIAAAQIECBAgQCA1gRMi4rSI+NRwAz/00EPjxBNPjBNOOCF22WWX4W73ewIEOiTw0ksvxd133x133XVXPProo430+q2I+FpE3N3Ize4hQIAAAQIECBAgQIAAAQIECBAgQIAAAQIECCQu4PvdxBNo+AQINCag4K0xJ3cRIECAwKYCJszeCgIECBAgQIAAAQIECBBIVWD3iJgVETMjYq/hgvjd3/3dOP744/Nru+22G+52vydAoEmBN954I+655578uv/++xtpvTQi5kXE3Ih4tpEG7iFAgAABAgQIECBAgAABAgQIECBAgAABAgQIVETA97sVSaQwCBDYvICCN28IAQIECLQqYMLcqpx2BAgQIECAAAECBAgQIFAmgSMj4g/6rtHDDey4446L3//934/szx122GG42/2eAIEhBF5//fX4+7//+7jvvvvyPxv4eSci7uy7vt3A/W4hQIAAAQIECBAgQIAAAQIECBAgQIAAAQIECFRRwPe7VcyqmAgQ2ERAwZuXggABAgRaFTBhblVOOwIECBAgQIAAAQIECBAoo8BWEXFyRPyPiPhkIwP8xCc+EZ/61Kfya7fddmukiXsI1Frgueeei29961v59Y//+I+NWjwQEX8XEd+IiFWNNnIfAQIECBAgQIAAAQIECBAgQIAAAQIECBAgQKCiAr7frWhihUWAwMYCCt68EQQIECDQqoAJc6ty2hEgQIAAAQIECBAgQIBA2QU+EBEnRsQJETG9kcFOnz49PvnJT0ZWBPexj32skSbuIVALgSeffDIvbnvggQdiwYIFjcac3Xh3RNwVEc832sh9BAgQIECAAAECBAgQIECAAAECBAgQIECAAIEaCPh+twZJFiIBAhEK3rwFBAgQINCqgAlzq3LaESBAgAABAgQIECBAgEBKAntGxKcjYkZEHNjIwH/91389jj322Pw65phjYuTIkY00cw+BSgisXbs25s+fHw8++GB+/fu//3ujcf0wIu6NiP8dEc802sh9BAgQIECAAAECBAgQIECAAAECBAgQIECAAIGaCfh+t2YJFy6BugooeKtr5sVNgACB9gVMmNs31AMBAgQIECBAgAABAgQIpCWwd0T8fkQcFxFTGxn6+973vjj66KPjqKOOiiOPPDL23jvrwg+Bagk8/fTT8e1vfzsefvjheOihh+Ldd99tNMBFEfH3EXFfRDzdaCP3ESBAgAABAgQIECBAgAABAgQIECBAgAABAgRqLOD73RonX+gE6iSg4K1O2RYrAQIEOitgwtxZT70RIECAAAECBAgQIECAQFoCe0TEp/quwxsd+p577hlHHHFEHH744XHYYYfFzjvv3GhT9xEojcArr7wSjzzySHznO9+Jf/qnf4pnnmnqQLbvRMS3+q6flSYoAyFAgAABAgQIECBAgAABAgQIECBAgAABAgQIpCHg+9008mSUBAi0KaDgrU1AzQkQIFBjARPmGidf6AQIECBAgAABAgQIECCwkcC4iPhkRHwiIn4nIrZp1GfKlClx6KGHxm//9m/Hb/3Wb8W2227baFP3EeiawJtvvhn//M//HN/97nfj0Ucfjccee6yZZ78VEf8nIv4xIh6IiJebaexeAgQIECBAgAABAgQIECBAgAABAgQIECBAgACBjQR8v+uFIECgFgIK3mqRZkESIECgEAET5kJYdUqAAAECBAgQIECAAAECFRA4JiKOjYjsz8nNxHPggQfG9OnT82vatGmxyy67NNPcvQQ6IvDSSy/FwoULY8GCBfn1wx/+sNl+l0TE/Ih4sO/PZtu7nwABAgQIECBAgAABAgQIECBAgAABAgQIECBAYHAB3+96MwgQqIWAgrdapFmQBAgQKETAhLkQVp0SIECAAAECBAgQIECAQMUE9oqIoyLiyL5rTDPx7bPPPnHwwQfH1KlT8yv7ux8CnRZ46qmnYtGiRfn1L//yL5H9vcmflRHx7b7r4YhY2mR7txMgQIAAAQIECBAgQIAAAQIECBAgQIAAAQIECDQm4PvdxpzcRYBA4gIK3hJPoOETIECghwImzD3E92gCBAgQIECAAAECBAgQSFbgsIg4PCKyP6c1G8WOO+4Y2SlwBxxwQH5NmTIlJkyY0Gw37q+xwPLly+Oxxx6Lf/3Xf82v7PS21157rRWRhRHxSER8p+/PVvrQhgABAgQIECBAgAABAgQIECBAgAABAgQIECBAoDkB3+825+VuAgQSFVDwlmjiDJsAAQIlEDBhLkESDIEAAQIECBAgQIAAAQIEkhbYNiIOjYjfiojfjogprUQzadKk+I3f+I382m+//WL//feP3XbbrZWutKmYwHPPPReLFy+Oxx9/PH70ox/l17Jly1qN8rGI+G5E/HNEPBoRb7bakXYECBAgQIAAAQIECBAgQIAAAQIECBAgQIAAAQItC/h+t2U6DQkQSElAwVtK2TJWAgQIlEvAhLlc+TAaAgQIECBAgAABAgQIEEhfYPuIOCQipved/vbxiGhpDXf8+PGx7777xkc/+tH8+shHPpJfW221VfpKIthEYNWqVfGTn/wkv3784x/n1xNPPBEvvPBCq1rZus/3IyI7xW1BRHwvIv5vq51pR4AAAQIECBAgQIAAAQIECBAgQIAAAQIECBAg0DEB3+92jFJHBAiUWaCljyXKHJCxESBAgEDXBEyYu0btQQQIECBAgAABAgQIECBQU4GsOu3gvuugiJgaEePbsdh7773jwx/+cEyePDm/sr/vtddesc0227TTrbZdEnjrrbdi6dKl8fTTT8eSJUvy66c//Wn+9zZ/ssq4RRHxg4j4l75rVZt9ak6AAAECBAgQIECAAAECBAgQIECAAAECBAgQINB5Ad/vdt5UjwQIlFBAwVsJk2JIBAgQSETAhDmRRBkmAQIECBAgQIAAAQIECFRK4Nci4oC+a0pEZNfodiOcOHFi7Lnnnvn1a7/2a7HHHnvk16/+6q8qhmsXt8n2WVHbf/7nf8bPfvaz/PqP//iPeOaZZ/LrF7/4RZO9DXr7OxHxWN/1rxGRXf/RiY71QYAAAQIECBAgQIAAAQIECBAgQIAAAQIECBAgULiA73cLJ/YAAgTKIKDgrQxZMAYCBAikKWDCnGbejJoAAQIECBAgQIAAAQIEqifwsYj4jYjYv+/aNyK27VSYu+66a3zoQx/Kr0mTJsUHP/jByArksutXfuVXYty4cZ16VC36efnll+O///u/8+K17Pqv//qvWLZsWfz85z/PrxdffLGTDm9GxBMRsbjv+lFEPNnJB+iLAAECBAgQIECAAAECBAgQIECAAAECBAgQIECgqwK+3+0qt4cRINArAQVvvZL3XAIECKQvYMKcfg5FQIAAAQIECBAgQIAAAQLVFdgzIrJCuI/2XR+JiF8vItz3ve998YEPfCC/JkyYEOPHj8+vrFBul112yQvismvnnXeO7bbbrogh9LzPN954I1555ZXIitmy66WXXsoL11544YX8Wr58eTz//PP59e677xY13n+PiJ9ExI/7rqyw7ZmiHqZfAgQIECBAgAABAgQIECBAgAABAgQIECBAgACBngj4frcn7B5KgEC3BRS8dVvc8wgQIFAdARPm6uRSJAQIECBAgAABAgQIECBQD4HREfHhiJjcd+0dEdm1V0Rs0Q2CLbfcMnbaaafYYYcd1l9ZEVz/NXbs2MiubbbZJsaMGZNf73//+2P06NH5lRXXbb311rHVVlvlV9bfqFGj8muLLbaIkSNHxogRI/Ir+1m3bl1+rV27NtasWROrV6/Or1/+8pexatWq/HrvvffyIrR33nknv95+++1YuXJlfr311luxYsWK/MqK2vqv119/PfqvV199Ne+vSz9rImJpRDzddy2JiOz6aUS806UxeAwBAgQIECBAgAABAgQIECBAgAABAgQIECBAgEDvBHy/2zt7TyZAoIsCCt66iO1RBAgQqJiACXPFEiocAgQIECBAgAABAgQIEKi1QHYiXP+1R0T0X7tHxFa1lul+8Ksi4tmI+NkGV3ZSW//V/RF5IgECBAgQIECAAAECBAgQIECAAAECBAgQIECAQFkEfL9blkwYBwEChQooeCuUV+cECBCotIAJc6XTKzgCBAgQIECAAAECBAgQILBeYGJEfCgiJvVdH4yI7N+ya7eI2IFVUwKvR8RzEfGLvuu/ImJZ3/Xzvn9rqkM3EyBAgAABAgQIECBAgAABAgQIECBAgAABAgQI1EbA97u1SbVACdRbQMFbvfMvegIECLQjYMLcjp62BAgQIECAAAECBAgQIECgOgLbRMQHImJC3zU+IrJrlw2unSMiu8ZWJ+yNIlkREa/0XS9FRP/1QkRk1/K+6/mIeKuiBsIiQIAAAQIECBAgQIAAAQIECBAgQIAAAQIECBAoXsD3u8UbewIBAiUQUPBWgiQYAgECBBIVMGFONHGGTYAAAQIECBAgQIAAAQIEeiiwdUTs2HdlJ8Nt33dtFxHb9hXEZUVxWRHdmL7r/RExOiLe13dlfWTXln3XqIjIri0iYmREZOve/Wvf2fpFdq2NiDURsbrv+mVEZNd7fde7EZFd70TE2xGxsu/KitOyYrbsejMi3oiI/9t3ZSe1vdZ3Zf34IUCAAAECBAgQIECAAAECBAgQIECAAAECBAgQIFC0gO93ixbWPwECpRBQ8FaKNBgEAQIEkhQwYU4ybQZNgAABAgQIECBAgAABAgQqL/ChiHi2L8rdI+LnlY9YgAQIECBAgAABAgQIECBAgAABAgQIECBAgAABAnUR8P1uXTItTgI1F1DwVvMXQPgECBBoQ8CEuQ08TQkQIECAAAECBAgQIECAAIHCBB6JiEP7en80Ig4r7Ek6JkCAAAECBAgQIECAAAECBAgQIECAAAECBAgQINBdAd/vdtfb0wgQ6JGAgrcewXssAQIEKiBgwlyBJAqBAAECBAgQIECAAAECBAhUTGDD0936Q3PKW8WSLBwCBAgQIECAAAECBAgQIECAAAECBAgQIECAQI0FfL9b4+QLnUCdBBS81SnbYiVAgEBnBUyYO+upNwIECBAgQIAAAQIECBAgQKB9gQ1Pd+vvzSlv7bvqgQABAgQIECBAgAABAgQIECBAgAABAgQIECBAoBwCvt8tRx6MggCBggUUvBUMrHsCBAhUWMCEucLJFRoBAgQIECBAgAABAgQIEEhQYLDT3frDcMpbggk1ZAIECBAgQIAAAQIECBAgQIAAAQIECBAgQIAAgU0EfL/rpSBAoBYCCt5qkWZBEiBAoBABE+ZCWHVKgAABAgQIECBAgAABAgQItCgw2Olu/V055a1FVM0IECBAgAABAgQIECBAgAABAgQIECBAgAABAgRKJeD73VKlw2AIEChKQMFbUbL6JUCAQPUFTJirn2MREiBAgAABAgQIECBAgACBVAQ2d7pbfwxOeUslm8ZJgAABAgQIECBAgAABAgQIECBAgAABAgQIECAwlIDvd70bBAjUQkDBWy3SLEgCBAgUImDCXAirTgkQIECAAAECBAgQIECAAIEWBDZ3ult/d055awFWEwIECBAgQIAAAQIECBAgQIAAAQIECBAgQIAAgVIJ+H63VOkwGAIEihJQ8FaUrH4JECBQfQET5urnWIQECBAgQIAAAQIECBAgQCAFgUZOd+uPwylvKWTUGAkQIECAAAECBAgQIECAAAECBAgQIECAAAECBIYS8P2ud4MAgVoIKHirRZoFSYAAgUIETJgLYdUpAQIECBAgQIAAAQIECBAg0KRAI6e79XfplLcmcd1OgAABAgQIECBAgAABAgQIECBAgAABAgQIECBQKgHf75YqHQZDgEBRAgreipLVLwECBKovYMJc/RyLkAABAgQIECBAgAABAgQIlF2gmdPd+mNxylvZs2p8BAgQIECAAAECBAgQIECAAAECBAgQIECAAAECQwn4fte7QYBALQQUvNUizYIkQIBAIQImzIWw6pQAAQIECBAgQIAAAQIECBBoQqCZ0936u3XKWxPAbiVAgAABAgQIECBAgAABAgQIECBAgAABAgQIECiVgO93S5UOgyFAoCgBBW9FyeqXAAEC1RcwYa5+jkVIgAABAgQIECBAgAABAgTKLNDK6W798TjlrcyZNTYCBAgQIECAAAECBAgQIECAAAECBAgQIECAAIGhBHy/690gQKAWAgreapFmQRIgQKAQARPmQlh1SoAAAQIECBAgQIAAAQIECDQo0Mrpbv1dO+WtQWS3ESBAgAABAgQIECBAgAABAgQIECBAgAABAgQIlErA97ulSofBECBQlICCt6Jk9UuAAIHqC5gwVz/HIiRAgAABAgQIECBAgAABAmUVaOd0t/6YnPJW1uwaFwECBAgQIECAAAECBAgQIECAAAECBAgQIECAwFACvt/1bhAgUAsBBW+1SLMgCRAgUIiACXMhrDolQIAAAQIECBAgQIAAAQIEGhBo53S3/u6d8tYAtFsIECBAgAABAgQIECBAgAABAgQIECBAgAABAgRKJeD73VKlw2AIEChKQMFbUbL6JUCAQPUFTJirn2MREiBAgAABAgQIECBAgACBMgp04nS3/ric8lbGDBsTAQIECBAgQIAAAQIECBAgQIAAAQIECBAgQIDAUAK+3/VuECBQCwEFb7VIsyAJECBQiIAJcyGsOiVAgAABAgQIECBAgAABAgSGEejE6W79j3DKm9eNAAECBAgQIECAAAECBAgQIECAAAECBAgQIEAgJQHf76aULWMlQKBlAQVvLdNpSIAAgdoLmDDX/hUAQIAAAQIECBAgQIAAAQIEui7QydPd+gfvlLeup9EDCRAgQIAAAQIECBAgQIAAAQIECBAgQIAAAQIEWhTw/W6LcJoRIJCWgIK3tPJltAQIECiTgAlzmbJhLAQIECBAgAABAgQIECBAoB4CnTzdrV/MKW/1eHdESYAAAQIECBAgQIAAAQIECBAgQIAAAQIECBCogoDvd6uQRTEQIDCsgIK3YYncQIAAAQJDCJgwezUIECBAgAABAgQIECBAgACBbgoUcbpb//id8tbNTHoWAQIECBAgQIAAAQIECBAgQIAAAQIECBAgQIBAqwK+321VTjsCBJISUPCWVLoMlgABAqUSMGEuVToMhgABAgQIECBAgAABAgQIVF6giNPd+tGc8lb510eABAgQIECAAAECBAgQIECAAAECBAgQIECAAIFKCPh+txJpFAQBAsMJKHgbTsjvCRAgQGAoARNm7wYBAgQIECBAgAABAgQIECDQLYEiT3frj8Epb93KpucQIECAAAECBAgQIECAAAECBAgQIECAAAECBAi0KuD73VbltCNAICkBBW9JpctgCRAgUCoBE+ZSpcNgCBAgQIAAAQIECBAgQIBApQWKPN2tH84pb5V+hQRHgAABAgQIECBAgAABAgQIECBAgAABAgQIEKiEgO93K5FGQRAgMJyAgrfhhPyeAAECBIYSMGH2bhAgQIAAAQIECBAgQIAAAQLdEOjG6W79cTjlrRsZ9QwCBAgQIECAAAECBAgQIECAAAECBAgQIECAAIFWBXy/26qcdgQIJCWg4C2pdBksAQIESiVgwlyqdBgMAQIECBAgQIAAAQIECBCorEA3Tnfrx3PKW2VfI4ERIECAAAECBAgQIECAAAECBAgQIECAAAECBCoh4PvdSqRREAQIDCeg4G04Ib8nQIAAgaEETJi9GwQIECBAgAABAgQIECBAgEDRAp043e3nEZH10+iPU94alXIfAQIECBAgQIAAAQIECBAgQIAAAQIECBAgQIBAtwV8v9ttcc8jQKAnAgreesLuoQQIEKiEgAlzJdIoCAIECBAgQIAAAQIECBAgUGqBZk53+6OI+GpEDLZm8T8j4ooGC9+c8lbqV8LgCBAgQIAAAQIECBAgQIAAAQIECBAgQIAAAQK1FvD9bq3TL3gC9RFQ8FafXIuUAAECnRYwYe60qP4IECBAgAABAgQIECBAgACBDQUaPd2tv9Ctv+3m1iwaLXxzypt3kQABAgQIECBAgAABAgQIECBAgAABAgQIECBAoIwCvt8tY1aMiQCBjgsoeOs4qQ4JECBQGwET5tqkWqAECBAgQIAAAQIECBAgQKAnAsOd7jaw0K1/kI2sWQxX+OaUt56k3EMJECBAgAABAgQIECBAgAABAgQIECBAgAABAgSGEWhkLwwiAQIEkhdQ8JZ8CgVAgACBngmYMPeM3oMJECBAgAABAgQIECBAgEDlBTZ3uttQhW79KM2sWWyu8M0pb5V/zQRIgAABAgQIECBAgAABAgQIECBAgAABAgQIEEhOoJm9sOSCM2ACBAj0Cyh48y4QIECAQKsCJsytymlHgAABAgQIECBAgAABAgQIDCcw2OluwxW69ffZyprFYIVvTnkbLkt+T4AAAQIECBAgQIAAAQIECBAgQIAAAQIECBAg0G2BVvbCuj1GzyNAgEDbAgre2ibUAQECBGorYMJc29Q4B7d/AAAgAElEQVQLnAABAgQIECBAgAABAgQIFCow8HS3Rgvd+gfVzprFwMI3p7wVmmqdEyBAgAABAgQIECBAgAABAgQIECBAgAABAgQINCnQzl5Yk49yOwECBHonoOCtd/aeTIAAgdQFTJhTz6DxEyBAgAABAgQIECBAgACBcgr0n+7WbKFbfzSdWLPoL3z7eUQcVk4moyJAgAABAgQIECBAgAABAgQIECBAgAABAgQIEKihQCf2wmrIJmQCBFITUPCWWsaMlwABAuURMGEuTy6MhAABAgQIECBAgAABAgQIVEUgO93t0Ij4ahsBdXLNIit8a2csbYShKQECBAgQIECAAAECBAgQIECAAAECBAgQIECAAIFNBDq5F4aXAAECpRVQ8Fba1BgYAQIESi9gwlz6FBkgAQIECBAgQIAAAQIECBCopYA1i1qmXdAECBAgQIAAAQIECBAgQIAAAQIECBAgQIAAgVoI2AurRZoFSYCAgjfvAAECBAi0KmDC3KqcdgQIECBAgAABAgQIECBAgECRAtYsitTVNwECBAgQIECAAAECBAgQIECAAAECBAgQIECAQC8F7IX1Ut+zCRDomoCCt65RexABAgQqJ2DCXLmUCogAAQIECBAgQIAAAQIECFRCwJpFJdIoCAIECBAgQIAAAQIECBAgQIAAAQIECBAgQIAAgUEE7IV5LQgQqIWAgrdapFmQBAgQKETAhLkQVp0SIECAAAECBAgQIECAAAECbQpYs2gTUHMCBAgQIECAAAECBAgQIECAAAECBAgQIECAAIHSCtgLK21qDIwAgU4KKHjrpKa+CBAgUC8BE+Z65Vu0BAgQIECAAAECBAgQIEAgFQFrFqlkyjgJECBAgAABAgQIECBAgAABAgQIECBAgAABAgSaFbAX1qyY+wkQSFJAwVuSaTNoAgQIlELAhLkUaTAIAgQIECBAgAABAgQIECBAYICANQuvBAECBAgQIECAAAECBAgQIECAAAECBAgQIECAQFUF7IVVNbPiIkBgIwEFb14IAgQIEGhVwIS5VTntCBAgQIAAAQIECBAgQIAAgSIFrFkUqatvAgQIECBAgAABAgQIECBAgAABAgQIECBAgACBXgrYC+ulvmcTINA1AQVvXaP2IAIECFROwIS5cikVEAECBAgQIECAAAECBAgQqISANYtKpFEQBAgQIECAAAECBAgQIECAAAECBAgQIECAAAECgwjYC/NaECBQCwEFb7VIsyAJECBQiIAJcyGsOiVAgAABAgQIECBAgAABAgTaFLBm0Sag5gQIECBAgAABAgQIECBAgAABAgQIECBAgAABAqUVsBdW2tQYGAECnRRQ8NZJTX0RIECgXgImzPXKt2gJECBAgAABAgQIECBAgEAqAtYsUsmUcRIgQIAAAQIECBAgQIAAAQIECBAgQIAAAQIECDQrYC+sWTH3EyCQpICCtyTTZtAECBAohYAJcynSYBAECBAgQIAAAQIECBAgQIDAAAFrFl4JAgQIECBAgAABAgQIECBAgAABAgQIECBAgACBqgrYC6tqZsVFgMBGAgrevBAECBAg0KqACXOrctoRIECAAAECBAgQIECAAAECRQpYsyhSV98ECBAgQIAAAQIECBAgQIAAAQIECBAgQIAAAQK9FLAX1kt9zyZAoGsCCt66Ru1BBAgQqJyACXPlUiogAgQIECBAgAABAgQIECBQCQFrFpVIoyAIECBAgAABAgQIECBAgAABAgQIECBAgAABAgQGEbAX5rUgQKAWAgreapFmQRIgQKAQARPmQlh1SoAAAQIECBAgQIAAAQIECLQpYM2iTUDNCRAgQIAAAQIECBAgQIAAAQIECBAgQIAAAQIESitgL6y0qTEwAgQ6KaDgrZOa+iJAgEC9BEyY65Vv0RIgQIAAAQIECBAgQIAAgVQErFmkkinjJECAAAECBAgQIECAAAECBAgQIECAAAECBAgQaFbAXlizYu4nQCBJAQVvSabNoAkQIFAKARPmUqTBIAgQIECAAAECBAgQIECAAIEBAtYsvBIECBAgQIAAAQIECBAgQIAAAQIECBAgQIAAAQJVFbAXVtXMiosAgY0EFLx5IQgQIECgVQET5lbltCNAgAABAgQIECBAgAABAgSKFLBmUaSuvgkQIECAAAECBAgQIECAAAECBAgQIECAAAECBHopYC+sl/qeTYBA1wQUvHWN2oMIECBQOQET5sqlVEAECBAgQIAAAQIECBAgQKASAtYsKpFGQRAgQIAAAQIECBAgQIAAAQIECBAgQIAAAQIECAwiYC/Ma0GAQC0EFLzVIs2CJECAQCECJsyFsOqUAAECBAgQIECAAAECBAgQaFPAmkWbgJoTIECAAAECBAgQIECAAAECBAgQIECAAAECBAiUVsBeWGlTY2AECHRSQMFbJzX1RYAAgXoJmDDXK9+iJUCAAAECBAgQIECAAAECqQhYs0glU8ZJgAABAgQIECBAgAABAgQIECBAgAABAgQIECDQrIC9sGbF3E+AQJICCt6STJtBEyBAoBQCJsylSINBECBAgAABAgQIECBAgAABAgMErFl4JQgQIECAAAECBAgQIECAAAECBAgQIECAAAECBKoqYC+sqpkVFwECGwkoePNCECBAgECrAibMrcppR4AAAQIECBAgQIAAAQIECBQpYM2iSF19EyBAgAABAgQIECBAgAABAgQIECBAgAABAgQI9FLAXlgv9T2bAIGuCSh46xq1BxEgQKByAibMlUupgAgQIECAAAECBAgQIECAQCUErFlUIo2CIECAAAECBAgQIECAAAECBAgQIECAAAECBAgQGETAXpjXggCBWggoeKtFmgVJgACBQgRMmAth1SkBAgQIECBAgAABAgQIECDQpoA1izYBNSdAgAABAgQIECBAgAABAgQIECBAgAABAgQIECitgL2w0qbGwAgQ6KSAgrdOauqLAAEC9RIwYa5XvkVLgAABAgQIECBAgAABAgRSEbBmkUqmjJMAAQIECBAgQIAAAQIECBAgQIAAAQIECBAgQKBZAXthzYq5nwCBJAUUvCWZNoMmQIBAKQRMmEuRBoMgQIAAAQIECBAgQIAAAQIEBghYs/BKECBAgAABAgQIECBAgAABAgQIECBAgAABAgQIVFXAXlhVMysuAgQ2ElDw5oUgQIAAgVYFTJhbldOOAAECBAgQIECAAAECBAgQKFLAmkWRuvomQIAAAQIECBAgQIAAAQIECBAgQIAAAQIECBDopYC9sF7qezYBAl0TUPDWNWoPIkCAQOUETJgrl1IBESBAgAABAgQIECBAgACBSghYs6hEGgVBgAABAgQIECBAgAABAgQIECBAgAABAgQIECAwiIC9MK8FAQK1EFDwVos0C5IAAQKFCJgwF8KqUwIECBAgQIAAAQIECBAgQKBNAWsWbQJqToAAAQIECBAgQIAAAQIECBAgQIAAAQIECBAgUFoBe2GlTY2BESDQSQEFb53U1BcBAgTqJWDCXK98i5YAAQIECBAgQIAAAQIECKQiYM0ilUwZJwECBAgQIECAAAECBAgQIECAAAECBAgQIECAQLMC9sKaFXM/AQJJCih4SzJtBk2AAIFSCJgwlyINBkGAAAECBAgQIECAAAECBAgMELBm4ZUgQIAAAQIECBAgQIAAAQIECBAgQIAAAQIECBCoqoC9sKpmVlwECGwkoODNC0GAAAECrQqYMLcqpx0BAgQIECBAgAABAgQIECBQpIA1iyJ19U2AAAECBAgQIECAAAECBAgQIECAAAECBAgQINBLAXthvdT3bAIEuiag4K1r1B5EgACBygmYMFcupQIiQIAAAQIECBAgQIAAAQKVELBmUYk0CoIAAQIECBAgQIAAAQIECBAgQIAAAQIECBAgQGAQAXthXgsCBGohoOCtFmkWJAECBAoRMGEuhFWnBAgQIECAAAECBAgQIECAQJsC1izaBNScAAECBAgQIECAAAECBAgQIECAAAECBAgQIECgtAL2wkqbGgMjQKCTAgreOqmpLwIECNRLwIS5XvkWLQECBAgQIECAAAECBAgQSEXAmkUqmTJOAgQIECBAgAABAgQIECBAgAABAgQIECBAgACBZgXshTUr5n4CBJIUUPCWZNoMmgABAqUQMGEuRRoMggABAgQIECBAgAABAgQIEBggYM3CK0GAAAECBAgQIECAAAECBAgQIECAAAECBAgQIFBVAXthVc2suAgQ2EhAwZsXggABAgRaFTBhblVOOwIECBAgQIAAAQIECBAgQKBIAWsWRerqmwABAgQIECBAgAABAgQIECBAgAABAgQIECBAoJcC9sJ6qe/ZBAh0TUDBW9eoPYgAAQKVEzBhrlxKBUSAAAECBAgQIECAAAECBCohYM2iEmkUBAECBAgQIECAAAECBAgQIECAAAECBAgQIECAwCAC9sK8FgQI1EJAwVst0ixIAgQIFCJgwlwIq04JECBAgAABAgQIECBAgACBNgWsWbQJqDkBAgQIECBAgAABAgQIECBAgAABAgQIECBAgEBpBeyFlTY1BkaAQCcFFLx1UlNfBAgQqJeACXO98i1aAgQIECBAgAABAgQIECCQioA1i1QyZZwECBAgQIAAAQIECBAgQIAAAQIECBAgQIAAAQLNCtgLa1bM/QQIJCmg4C3JtBk0AQIESiFgwlyKNBgEAQIECBAgQIAAAQIECBAgMEDAmoVXggABAgQIECBAgAABAgQIECBAgAABAgQIECBAoKoC9sKqmllxESCwkYCCNy8EAQIECLQqYMLcqpx2BAgQIECAAAECBAgQIECAQJEC1iyK1NU3AQIECBAgQIAAAQIECBAgQIAAAQIECBAgQIBALwXshfVS37MJEOiagIK3rlF7EAECBConYMJcuZQKiAABAgQIECBAgAABAgQIVELAmkUl0igIAgQIECBAgAABAgQIECBAgAABAgQIECBAgACBQQTshXktCBCohYCCt1qkWZAECBAoRMCEuRBWnRIgQIAAAQIECBAgQIAAAQJtClizaBNQcwIECBAgQIAAAQIECBAgQIAAAQIECBAgQIAAgdIK2AsrbWoMjACBTgooeOukpr4IECBQLwET5nrlW7QECBAgQIAAAQIECBAgQCAVAWsWqWTKOAkQIECAAAECBAgQIECAAAECBAgQIECAAAECBJoVsBfWrJj7CRBIUkDBW5JpM2gCBAiUQsCEuRRpMAgCBAgQIECAAAECBAgQIEBggIA1C68EAQIECBAgQIAAAQIECBAgQIAAAQIECBAgQIBAVQXshVU1s+IiQGAjAQVvXggCBAgQaFXAhLlVOe0IECBAgAABAgQIECBAgACBIgWsWRSpq28CBAgQIECAAAECBAgQIECAAAECBAgQIECAAIFeCtgL66W+ZxMg0DUBBW9do/YgAgQIVE7AhLlyKRUQAQIECBAgQIAAAQIECBCohIA1i0qkURAECBAgQIAAAQIECBAgQIAAAQIECBAgQIAAAQKDCNgL81oQIFALAQVvtUizIAkQIFCIgAlzIaw6JUCAAAECBAgQIECAAAECBNoUsGbRJqDmBAgQIECAAAECBAgQIECAAAECBAgQIECAAAECpRWwF1ba1BgYAQKdFFDw1klNfREgQKBeAibM9cq3aAkQIECAAAECBAgQIECAQCoC1ixSyZRxEiBAgAABAgQIECBAgAABAgQIECBAgAABAgQINCtgL6xZMfcTIJCkgIK3JNNm0AQIECiFgAlzKdJgEAQIECBAgAABAgQIECBAgMAAAWsWXgkCBAgQIECAAAECBAgQIECAAAECBAgQIECAAIGqCtgLq2pmxUWAwEYCCt68EAQIECDQqoAJc6ty2hEgQIAAAQIECBAgQIAAAQJFClizKFJX3wQIECBAgAABAgQIECBAgAABAgQIECBAgAABAr0UsBfWS33PJkCgawIK3rpG7UEECBConIAJc+VSKiACBAgQIECAAAECBAgQIFAJAWsWlUijIAgQIECAAAECBAgQIECAAAECBAgQIECAAAECBAYRsBfmtSBAoBYCCt5qkWZBEiBAoBABE+ZCWHVKgAABAgQIECBAgAABAgQItClgzaJNQM0JECBAgAABAgQIECBAgAABAgQIECBAgAABAgRKK2AvrLSpMTACBDopoOCtk5r6IkCAQL0ETJjrlW/REiBAgAABAgQIECBAgACBVASsWaSSKeMkQIAAAQIECBAgQIAAAQIECBAgQIAAAQIECBBoVsBeWLNi7idAIEkBBW9Jps2gCRAgUAoBE+ZSpMEgCBAgQIAAAQIECBAgQIAAgQEC1iy8EgQIECBAgAABAgQIECBAgAABAgQIECBAgAABAlUVsBdW1cyKiwCBjQQUvHkhCBAgQKBVARPmVuW0I0CAAAECBAgQIECAAAECBIoUsGZRpK6+CRAgQIAAAQIECBAgQIAAAQIECBAgQIAAAQIEeilgL6yX+p5NgEDXBBS8dY3agwgQIFA5ARPmyqVUQAQIECBAgAABAgQIECBAoBICyaxZrFu3buBYK5EAQRAYTGDEiBH2pLwaBAgQIECAAAECBAgQIECAAAECBAgQIECgfYFk9sLaD1UPBAjUWcDmYp2zL3YCBAi0J2DC3J6f1gQIECBAgAABAgQIECBAgEAxAsmsWSh4K+YF0Gs5BRS8lTMvRkWAAAECBAgQIECAAAECBAgQIECAAAECyQkksxeWnKwBEyBQKgEFb6VKh8EQIEAgKQET5qTSZbAECBAgQIAAAQIECBAgQKA2AsmsWbRT8DZv3ryYNWtWntQrr7wyLrvsspYTfNVVV8Xll1/ekb5aHkSDDd9555248MILY86cOXmLuXPnxsyZMxtsXf7bXn311Tye+fPn54NdsGBBTJs2rfwDb2CECt4aQHILAQIECBAgQIAAAQIECBAgQIAAAQIECBAYXiCZvbDhQ3EHAQIEhhZQ8ObtIECAAIFWBUyYW5XTjgABAgQIECBAgAABAgQIEChSIJk1i6oXvK1duzaWLl2aF2898sgj8cQTT8SyZcvy3O+4445xwAEH5MVcxx57bOy///4xatSoYd8LBW/DEpX2BgVvpU2NgREgQIAAAQIECBAgQIAAAQIECBAgQIBAWgLJ7IWlxWq0BAiUTUDBW9kyYjwECBBIR8CEOZ1cGSkBAgQIECBAgAABAgQIEKiTQDJrFlUteFu3bl0sXrw4rrjiirj//vsbevey4rdrr702Dj/88Bg5cuSQbbpZ8LZw4cKYPn16Q+Nv9KZjjjkmstP5dtppp0GbOOGtUUn3ESBAgAABAgQIECBAgAABAgQIECBAgACB2goksxdW2wwJnACBjggoeOsIo04IECBQSwET5lqmXdAECBAgQIAAAQIECBAgQKD0AsmsWVSx4G316tVx8803x6WXXhorVqxo+mXJ2mXXmDFjBm2r4K1p0tI0cMJbaVJhIAQIECBAgAABAgQIECBAgAABAgQIECCQtkAye2FpMxs9AQK9FlDw1usMeD4BAgTSFTBhTjd3Rk6AAAECBAgQIECAAAECBKoskMyaRdUK3rJity9+8Yvx2c9+dv37NWnSpDjjjDNixowZsccee8To0aPz361atSqee+65uO+++2LOnDmxdOnS9W3OPffcuP766wctelPw1vj/ukWeFpfl66STToonnngihju1rn/ECt4az507CRAgQIAAAQIECBAgQIAAAQIECBAgQIDAZgSS2QuTRQIECLQjoOCtHT1tCRAgUG8BE+Z651/0BAgQIECAAAECBAgQIECgrALJrFlUreBt4cKFMXPmzFi2bFn+bpx66ql54dr48eM3+6689tprcd1118UXvvCF/L6xY8fGLbfcEieffPIm7bpZ8NbIC95K4dfm+u1kkVon+xo45lbiVvDWyBvlHgIECBAgQIAAAQIECBAgQIAAAQIECBAgMKxAMnthw0biBgIECGxGQMGb14MAAQIEWhUwYW5VTjsCBAgQIECAAAECBAgQIECgSIFk1iwGFrxlBWPTp08v0ibmzp2bF6Vt+HPVVVfF5Zdfnv/TlVdeGZdddlnTY3jvvffikksuiS9/+ct526zYLfvv7bffvqG+Vq5cmbefPXt2fv8JJ5wQt956a2y33XYbtVfw1hBnfpOCt8at3EmAAAECBAgQIECAAAECBAgQIECAAAECBBISSGYvLCFTQyVAoIQCCt5KmBRDIkCAQCICJsyJJMowCRAgQIAAAQIECBAgQIBAzQSSWbOoUsFbdqrbKaecEt///vdjwoQJcd9998WBBx7Y1Kv31FNPxYknnhhLliyJPffcM+6+++742Mc+tlEfZSt4W7RoURx99NGxYsWKOPLII+PrX/96jBs3rqm4N7y5k0VqnexrYEBOeGs5xRoSIECAAAECBAgQIECAAAECBAgQIECAAIF2BZLZC2s3UO0JEKi3gIK3eudf9AQIEGhHwIS5HT1tCRAgQIAAAQIECBAgQIAAgaIEklmzqFLB24YFUK0WfmVFY5/5zGfijjvuyN+NBQsWxLRp0zZ6T8pW8PYP//APcdxxx+VjHKpIr5kXvZNFap3sa2AMCt6ayap7CRAgQIAAAQIECBAgQIAAAQIECBAgQIBARwWS2QvraNQ6I0CgdgIK3mqXcgETIECgYwImzB2j1BEBAgQIECBAgAABAgQIECDQQYFk1iwGFrx10KCprq666qq4/PLL8zZXXnllXHbZZU21z26uY8HbmjVrcqvrrrtuvdfNN98cZ5999qB+Gzo3CjxY0V+jbRW8NSrlPgIECBAgQIAAAQIECBAgQIAAAQIECBAgkJRAMnthSakaLAECpRNQ8Fa6lBgQAQIEkhEwYU4mVQZKgAABAgQIECBAgAABAgRqJZDMmkWVCt6WLVsWp5xySnz/+9+PCRMmxH333RcHHnhgUy/eU089FSeeeGIsWbJkyNPSynTC2/PPPx8zZ86MRx99dH2cM2bMiNtuuy122GGHTWJX8DbCnlRT/0e4mQABAgQIECBAgAABAgQIECBAgAABAgQIDCqQzF6Y/BEgQKAdAZuL7ehpS4AAgXoLmDDXO/+iJ0CAAAECBAgQIECAAAECZRVIZs2imYK31atXx+LFi+PBBx+MRYsWRVYclhWZZT877rhj7LvvvjF16tQ4+uij44ADDogxY8Y0nJ9OnPD23nvvxSWXXBJf/vKX8+eeeuqp+X9vv/32DY1j5cqVefvZs2fn959wwglx6623xnbbbbdR+zIVvGWFbWeeeeYm8c2dOzcvhBv40+uCt4YS0cJNxxxzTMybNy922mmnzbYeMULBWwu8mhAgQIAAAQIECBAgQIAAAQIECBAgQIAAgYECyeyFSR0BAgTaEVDw1o6etgQIEKi3gAlzvfMvegIECBAgQIAAAQIECBAgUFaBZNYsGil4ywrJ7rnnnrjuuuvixz/+cUPmkyZNigsuuCDOOuushgrfOlHwlg1s4cKFeaFXfyFeVvR2/fXXx/jx4zc77pdffjm/7wtf+EJ+39ixY+OOO+6I4447bpN2ZSl4e+655/KivkceeSQf48c//vH8dLvs56CDDorbb789Jk+e3FC+Nrzp1VdfzQ3nz5+f//OCBQti2rRpTfeTNRjYV0udNNBIwVsDSG4hQIAAAQIECBAgQIAAAQIECBAgQIAAAQKdE0hmL6xzIeuJAIE6Cih4q2PWxUyAAIHOCJgwd8ZRLwQIECBAgAABAgQIECBAgEBnBZJZsxiu4O21116Lyy67bP2pZ80yzZgxI2644YbICuA299OpgrfsFLrseVl/K1asyB+ZPfuMM86IbCx77LFHjB49Ov/3VatWRVY0dt9998WcOXNi6dKl64f4+c9/Pi6++OIYNWrUJsMuQ8FbFucVV1wR1157bT6+3/u938sL9rJc3XXXXfm/nXzyyfkJd+PGjWsqbQremuJyMwECBAgQIECAAAECBAgQIECAAAECBAgQqKNAMnthdUyOmAkQ6JyAgrfOWeqJAAECdRMwYa5bxsVLgAABAgQIECBAgAABAgTSEEhmzWJzBW8rV66MSy65ZKNit49+9KN58VhWYJWdmrZh8dhLL72Unzb2N3/zN/G9731vfaayU9KygrJdd911yOx1quAte0BWDHbzzTfHpZdeur7ordHXJjvZLYs5K3brj21g214XvK1bty7uvPPOOOecc/L4NjyNbuAJd+eee25eCDdmzJhGCTY5la2TJ7y109fAALICxZNOOimeeOKJcMJbw+l1IwECBAgQIECAAAECBAgQIECAAAECBAgQ6IRAMnthnQhWHwQI1FdAwVt9cy9yAgQItCtgwtyuoPYECBAgQIAAAQIECBAgQIBAEQLJrFlsruBt3rx5MWvWrNwnK6r68z//87jooouGLZ5677334pZbbom/+Iu/WF9wlp1ElhWSbbHFFoN6d7LgLXtAVhS2ePHiuPrqq+Pee+9tKMeHHHJIXH755XH44YfHyJEjh2zTy4K3LK6sqPD000+PZcuW5WPMivOuueaa2HrrrfO4NyyGy35/3nnn5b/PctjIT5EnvCl4ayQD7iFAgAABAgQIECBAgAABAgQIECBAgAABAqUXSGYvrPSSBkiAQKkFFLyVOj0GR4AAgVILmDCXOj0GR4AAAQIECBAgQIAAAQIEaiuQzJrFUAVvb7zxRpx55plx991350nMCtI++9nPxqhRoxpK6tq1a+PGG2/MC+Syn4MOOigvxNp9990Hbd/pgrf+h2TjyE4Cmz9/fnz3u9+NJUuW5H/PfiZNmhT77LNPTJ06NY499tjYf//9G4qvVwVvWTHbgw8+GH/yJ3+yvthtsNPzshPuvvjFL+b56v/5gz/4g/jLv/zLmDhx4rD5U/A2LJEbCBAgQIAAAQIECBAgQIAAAQIECBAgQIBA3QWS2Qure6LET4BAewIK3trz05oAAX6/6MAAACAASURBVAJ1FjBhrnP2xU6AAAECBAgQIECAAAECBMorkMyaxVAFb08++WSccMIJ8cwzz8S+++4b3/zmN2OvvfZqSnz58uVx2mmnxbe//e283UMPPRRHHXXUoH0UVfDW1IAbvLkXBW9ZEVt24l5WQPjaa6/lI82KCG+//faYPHnyJiPPTtn70pe+FJdeeun632X5ywrhfud3fmezJ9gpeGvwRXAbAQIECBAgQIAAAQIECBAgQIAAAQIECBCor0Aye2H1TZHICRDohICCt04o6oMAAQL1FDBhrmfeRU2AAAECBAgQIECAAAECBMoukMyaxVAFbwsXLozp06fnzqeeemrcdNNNMXbs2KbcmykMU/A2NO3LL78cn/vc52L27Nnrb8qK3bKc/OZv/uaQDbOit+yUvauvvjpWrFix/r4ZM2bkhXMf//jHBy18U/DW1GvuZgIECBAgQIAAAQIECBAgQIAAAQIECBAgUEeBZPbC6pgcMRMg0DkBBW+ds9QTAQIE6iZgwly3jIuXAAECBAgQIECAAAECBAikIZDMmkUjBW9nnnlmXjj1/ve/vyn9shS8ZeN4++23Nxl79u/PPvtsrFmzJv/dL3/5y/jJT34Sq1atyv/+9NNPx/PPP5//+1tvvRV33HFHfspdM3E1BTbg5pUrV8ZXv/rV+MpXvhJLly5d/9vsxL2//uu/joMPPnjY7teuXRvf+MY34rzzzlt/MlzWKCt6mzNnTowbN26TPhS8DcvqBgIECBAgQIAAAQIECBAgQIAAAQIECBAgUHeBZPbC6p4o8RMg0J6Agrf2/LQmQIBAnQVMmOucfbETIECAAAECBAgQIECAAIHyCiSzZjFUwdu//du/xac+9alYvnx5ZKeJ3XnnnbH77rs3Jf7KK6/kp8M9+OCD+elwDz30UEydOnXQPlo54W1gYVZTg2vy5g3H362CtyeffDJOPvnkWLJkyfrRTps2LS9U22effRqOYN26dZHl88/+7M8iO7kvK5jL8jl58uRB+1Dw1jCtGwkQIECAAAECBAgQIECAAAECBAgQIECAQF0FktkLq2uCxE2AQGcEFLx1xlEvBAgQqKOACXMdsy5mAgQIECBAgAABAgQIECBQfoFk1iyGKnjbsFgt4/785z8fF198cYwaNaoh/azIat68eXnBW/Zz5JFHxte+9rWYMGHCoO1bKXgbWHjW0MDauGnBggWRFZx1q+AtM8wK084555xYsWJFnH766XHNNdfE+PHjW4oiOzHulltuyXNw0kknxYgRg2/PFFnw1tLAG2h0zDHH5O/bTjvttNm7RwwVdAPPcAsBAgQIECBAgAABAgQIECBAgAABAgQIECCwXiCZvTA5I0CAQDsCCt7a0dOWAAEC9RYwYa53/kVPgAABAgQIECBAgAABAgTKKpDMmsVQBW9ZsdWtt94aZ511Vm6cnXCWFVtlf996660367569er4u7/7u7j00ktj2bJl+b1/9Vd/Feeff/6QRVatFLxl/W7Yrn9Q2Vj322+/GD169Cbj3H777fOxZT9Z8dpxxx2X37vllluuvze7Z+LEiev/nsW7zTbbrP97twresgdmljfeeGNepPbpT396WPtO/A+h4K0TivogQIAAAQIECBAgQIAAAQIECBAgQIAAAQKVFkhmL6zSWRAcAQKFCyh4K5zYAwgQIFBZARPmyqZWYAQIECBAgAABAgQIECBAIGmBZNYship4y/TffPPNuOiii+K2225bn4xDDjkk/viP/zgOO+yw2GWXXWKrrbbKf5cVZmWFUj/4wQ9i9uzZMX/+/PVtZsyYEXPmzIlx48YNmdRWC96afUsWLlwY06dPz5udffbZccMNNwxaGLe5frtZ8NZsfJ24X8FbJxT1QYAAAQIECBAgQIAAAQIECBAgQIAAAQIEKi2QzF5YpbMgOAIEChdQ8FY4sQcQIECgsgImzJVNrcAIECBAgAABAgQIECBAgEDSAsmsWWyu4C3LwIsvvhjnnXde3HXXXS0l5MQTT8yLynbbbbfNtlfw1hJv5RoV/R6MGDHCnlTl3hoBESBAgAABAgQIECBAgAABAgQIECBAgEAPBJLZC+uBjUcSIFAhAZuLFUqmUAgQINBlARPmLoN7HAECBAgQIECAAAECBAgQINCQQDJrFsMVvGXRZiea3XLLLXnh2rJlyxoCmDRpUlxwwQVx1llnxZgxY4ZtU3ShU/8A6nDC28qVK+Pxxx+PRYsWxWOPPRbPPfdc/vcVK1asz8PYsWNjv/32ywsRp0yZElOnTo2PfOQjsd122w2bqyJvKPo9UPBWZPb0TYAAAQIECBAgQIAAAQIECBAgQIAAAQI1EkhmL6xGOREqAQIFCCh4KwBVlwQIEKiJgAlzTRItTAIECBAgQIAAAQIECBAgkJhAMmsWjRS89dtnhW8/+MEP4t57740f/vCHeUHVhj/7779/HHzwwfGJT3wiDjnkkNh2220bTlvRhU79Axmu4C2L8cILL4w5c+Y0PPa5c+fGzJkzG76/iBvXrl2bF7XdeOONeX42LG5r9HlZEdyMGTPinHPOiYMOOihGjhzZaNOO3Vf0e6DgrWOp0hEBAgQIECBAgAABAgQIECBAgAABAgQI1Fsgmb2weqdJ9AQItCug4K1dQe0JECBQXwET5vrmXuQECBAgQIAAAQIECBAgQKDMAsmsWTRT8DYQfN68eTFr1qz8n6+88sq47LLLWs5J0YVO/QOrYsHbyy+/HJ/73Odi9uzZLfsPbHjaaafF1VdfHRMnTuxYn410VPR7oOCtkSy4hwABAgQIECBAgAABAgQIECBAgAABAgQIDCuQzF7YsJG4gQABApsRUPDm9SBAgACBVgVMmFuV044AAQIECBAgQIAAAQIECBAoUiCZNYuqFrwNVThVtYK3Z555Jv70T/80HnroofXvc3ZS2xFHHBHHH398TJkyJcaPHx/Zv40aNWr9PdmJcG+88Ua88MILsXjx4rj//vvza8OT4bJT3m6//faYPHlykf+vbNS3greuUXsQAQIECBAgQIAAAQIECBAgQIAAAQIECBBoRyCZvbB2gtSWAAECCt68AwQIECDQqoAJc6ty2hEgQIAAAQIECBAgQIAAAQJFCiSzZqHg7YYYPXp0U+/CO++8ExdeeGHMmTMnbzd37tyYOXNmU3104ubXX389zj777Ljrrrvy7rKitnPPPTcuuOCCmDBhQtOPWL58edx44435SXH9hW/HHXdcHueuu+7adH+tNFDw1oqaNgQIECBAgAABAgQIECBAgAABAgQIECBAoOsCyeyFdV3GAwkQqJSAgrdKpVMwBAgQ6KqACXNXuT2MAAECBAgQIECAAAECBAgQaFAgmTULBW/pFrzNmzcvZs2alb+SWbFbVqh2yimnxMiRIxt8TTe9bd26dXHnnXfGOeecs77o7dZbb40zzjij5T6baajgrRkt9xIgQIAAAQIECBAgQIAAAQIECBAgQIAAgZ4JJLMX1jMhDyZAoBICCt4qkUZBECBAoCcCJsw9YfdQAgQIECBAgAABAgQIECBAYBiBZNYsWi14e+utt/LCqLPOOiunuPTSS+Oiiy6K7PSzZ599NtasWZP/+/PPPx+/+MUv8v9etWpV/OhHP4q333471q5dG1/5yldi7733zn/X6UKnofpbuHBhTJ8+PX9mdjraDTekWfD27rvvxsUXX5wXuWU/559/flx//fWx9dZbt/0/5+rVq+OKK66Ia6+9Nu/r1FNPjZtuuikvqiv6p9PvwcDxjhgxwp5U0UnUPwECBAgQIECAAAECBAgQIECAAAECBAjUQSCZvbA6JEOMBAgUJ2BzsThbPRMgQKDqAibMVc+w+AgQIECAAAECBAgQIECAQJoCyaxZbFjwtmGxUTfYFyxYENOmTcsf1elCp073t6FHVtR34YUXxpw5c/J/njt3bsycObMbZOuf8eqrr+bPnD9/fiFjePjhh+Poo4/O+z7mmGMiO01up512KjzGIvOWDV7BW+Ep9AACBAgQIECAAAECBAgQIECAAAECBAgQqIdAMnth9UiHKAkQKEpAwVtRsvolQIBA9QVMmKufYxESIECAAAECBAgQIECAAIEUBZJZs9iw4C077Sw7pa1bP6kWvHXLZ3PPKVvB24Yn55XBZ8MxbPieKXgrW3aMhwABAgQIECBAgAABAgQIECBAgAABAgQSFUhmLyxRX8MmQKAkAgreSpIIwyBAgECCAibMCSbNkAkQIECAAAECBAgQIECAQA0Eklmz2LDgLTvFa9asWYOmZ8cdd4x99903ttxyy01+n/3bfvvtF2PHjt3odzvvvHPsscce6/9t++23j4kTJ+Z/z+7daqut1v+u0yd7dbq/sr2z7777blx88cUxe/bsfGjnn39+XH/99bH11lu3PdTVq1fHFVdcEddee23e16mnnho33XTTJvnd8EEK3tpm1wEBAgQIECBAgAABAgQIECBAgAABAgQIEEhJIJm9sJRQjZUAgfIJKHgrX06MiAABAqkImDCnkinjJECAAAECBAgQIECAAAEC9RJIZs1iw4K3Xqao0wVqne6vlzZDPfuee+6JT3/60/mvswLCrPjtlFNOiZEjR7Y83HXr1sWdd94Z55xzTqxYsSLv59Zbb40zzjhjs30qeGuZXEMCBAgQIECAAAECBAgQIECAAAECBAgQIJCiQDJ7YSniGjMBAuURUPBWnlwYCQECBFITMGFOLWPGS4AAAQIECBAgQIAAAQIE6iGQzJqFgrd0X8jXX389zj777LjrrrvyILKit+zv5513Xnzwgx9sOrDly5fHjTfemBfO9Re7zZgxI+bMmRPjxo1rur8yNhgxYoQ9qTImxpgIECBAgAABAgQIECBAgAABAgQIECBAIDWBZPbCUoM1XgIEyiVgc7Fc+TAaAgQIpCRgwpxStoyVAAECBAgQIECAAAECBAjURyCZNQsFb2m/lMuWLYvPfOYz8cADD6wPJCt8O+KII+L444+PKVOmxPjx4/NiuFGjRq2/Z+3atfHGG2/ECy+8EIsXL477778/v/oL3bIbp02bFrfddlvstddeaSNtMHoFb5VJpUAIECBAgAABAgQIECBAgAABAgQIECBAoLcCyeyF9ZbJ0wkQSF1AwVvqGTR+AgQI9E7AhLl39p5MgAABAgQIECBAgAABAgQIDC2QzJpFHQreuvGizp07N2bOnNmNR23yjNdeey2uv/76jU5ma3cgp59+elxzzTV5sVyVfhS8VSmbYiFAgAABAgQIECBAgAABAgQIECBAgACBHgoksxfWQyOPJkCgAgIK3iqQRCEQIECgRwImzD2C91gCBAgQIECAAAECBAgQIEBgswLJrFkoeOvMm9zLgrcsgnXr1sWTTz4ZX/rSl+Lee+/d6KS2RiPMToGbMWNGXHDBBbHffvvFyJEjG22azH0K3pJJlYESIECAAAECBAgQIECAAAECBAgQIECAQLkFktkLKzej0REgUHYBBW9lz5DxESBAoLwCJszlzY2RESBAgAABAgQIECBAgACBOgsks2ah4K0zr2mvC942jGLlypXx+OOPx6JFi+Kxxx6LF198MZ544onIToLr/8mK27Kitt122y2mTJkSU6dOzf8+ZsyYzoCUtBcFbyVNjGERIECAAAECBAgQIECAAAECBAgQIECAQGoCyeyFpQZrvAQIlEtAwVu58mE0BAgQSEnAhDmlbBkrAQIECBAgQIAAAQIECBCoj0AyaxZVLXirz6sm0mYEFLw1o+VeAgQIECBAgAABAgQIECBAgAABAgQIECAwpEAye2FySIAAgXYEFLy1o6ctAQIE6i1gwlzv/IueAAECBAgQIECAAAECBAiUVSCZNYuyFLyVNZHGVS0BBW/VyqdoCBAgQIAAAQIECBAgQIAAAQIECBAgQKBnAsnshfVMyIMJEKiEgIK3SqRREAQIEOiJgAlzT9g9lAABAgQIECBAgAABAgQIEBhGIJk1CwVv3uU6CSh4q1O2xUqAAAECBAgQIECAAAECBAgQIECAAAECBQoksxdWoIGuCRCogYCCtxokWYgECBAoSMCEuSBY3RIgQIAAAQIECBAgQIAAAQJtCSSzZqHgra08a5yYgIK3xBJmuAQIECBAgAABAgQIECBAgAABAgQIECBQVoFk9sLKCmhcBAikIaDgLY08GSUBAgTKKGDCXMasGBMBAgQIECBAgAABAgQIECCQzJqFgjcva50EFLzVKdtiJUCAAAECBAgQIECAAAECBAgQIECAAIECBZLZCyvQQNcECNRAQMFbDZIsRAIECBQkYMJcEKxuCRAgQIAAAQIECBAgQIAAgbYEklmzUPDWVp41TkxAwVtiCTNcAgQIECBAgAABAgQIECBAgAABAgQIECirQDJ7YWUFNC4CBNIQUPCWRp6MkgABAmUUMGEuY1aMiQABAgQIECBAgAABAgQIEEhmzULBm5e1TgIK3uqUbbESIECAAAECBAgQIECAAAECBAgQIECAQIECyeyFFWigawIEaiCg4K0GSRYiAQIEChIwYS4IVrcECBAgQIAAAQIECBAgQIBAWwLJrFkoeGsrzxonJqDgLbGEGS4BAgQIECBAgAABAgQIECBAgAABAgQIlFUgmb2wsgIaFwECaQgoeEsjT0ZJgACBMgqYMJcxK8ZEgAABAgQIECBAgAABAgQIJLNmoeDNy1onAQVvdcq2WAkQIECAAAECBAgQIECAAAECBAgQIECgQIFk9sIKNNA1AQI1EFDwVoMkC5EAAQIFCZgwFwSrWwIECBAgQIAAAQIECBAgQKAtAWsWbfFpTIAAAQIECBAgQIAAAQIECBAgQIAAAQIECBAgUGIBe2ElTo6hESDQOQEFb52z1BMBAgTqJmDCXLeMi5cAAQIECBAgQIAAAQIECKQhYM0ijTwZJQECBAgQIECAAAECBAgQIECAAAECBAgQIECAQPMC9sKaN9OCAIEEBRS8JZg0QyZAgEBJBEyYS5IIwyBAgAABAgQIECBAgAABAgQ2ErBm4YUgQIAAAQIECBAgQIAAAQIECBAgQIAAAQIECBCoqoC9sKpmVlwECGwkoODNC0GAAAECrQqYMLcqpx0BAgQIECBAgAABAgQIECBQpIA1iyJ19U2AAAECBAgQIECAAAECBAgQIECAAAECBAgQINBLAXthvdT3bAIEuiag4K1r1B5EgACBygmYMFcupQIiQIAAAQIECBAgQIAAAQKVELBmUYk0CoIAAQIECBAgQIAAAQIECBAgQIAAAQIECBAgQGAQAXthXgsCBGohoOCtFmkWJAECBAoRMGEuhFWnBAgQIECAAAECBAgQIECAQJsC1izaBNScAAECBAgQIECAAAECBAgQIECAAAECBAgQIECgtAL2wkqbGgMjQKCTAgreOqmpLwIECNRLwIS5XvkWLQECBAgQIECAAAECBAgQSEXAmkUqmTJOAgQIECBAgAABAgQIECBAgAABAgQIECBAgACBZgXshTUr5n4CBJIUUPCWZNoMmgABAqUQMGEuRRoMggABAgQIECBAgAABAgQIEBggYM3CK0GAAAECBAgQIECAAAECBAgQIECAAAECBAgQIFBVAXthVc2suAgQ2EhAwZsXggABAgRaFTBhblVOOwIECBAgQIAAAQIECBAgQKBIAWsWRerqmwABAgQIECBAgAABAgQIECBAgAABAgQIECBAoJcC9sJ6qe/ZBAh0TUDBW9eoPYgAAQKVEzBhrlxKBUSAAAECBAgQIECAAAECBCohYM2iEmkUBAECBAgQIECAAAECBAgQIECAAAECBAgQIECAwCAC9sK8FgQI1EJAwVst0ixIAgQIFCJgwlwIq04JECBAgAABAgQIECBAgACBNgWsWbQJqDkBAgQIECBAgAABAgQIECBAgAABAgQIECBAgEBpBeyFlTY1BkaAQCcFFLx1UlNfBAgQqJeACXO98i1aAgQIECBAgAABAgQIECCQioA1i1QyZZwECBAgQIAAAQIECBAgQIAAAQIECBAgQIAAAQLNCtgLa1bM/QQIJCmg4C3JtBk0AQIESiFgwlyKNBgEAQIECBAgQIAAAQIECBAgMEDAmoVXggABAgQIECBAgAABAgQIECBAgAABAgQIECBAoKoC9sKqmllxESCwkYCCNy8EAQIECLQqYMLcqpx2BAgQIECAAAECBAgQIECAQJEC1iyK1NU3AQIECBAgQIAAAQIECBAgQIAAAQIECBAgQIBALwXshfVS37MJEOiagIK3rlF7EAECBConYMJcuZQKiAABAgQIECBAgAABAgQIVELAmkUl0igIAgQIECBAgAABAgQIECBAgAABAgQIECBAgACBQQTshXktCBCohYCCt1qkWZAECBAoRMCEuRBWnRIgQIAAAQIECBAgQIAAAQJtClizaBNQcwIECBAgQIAAAQIECBAgQIAAAQIECBAgQIAAgdIK2AsrbWoMjACBTgooeOukpr4IECBQLwET5nrlW7QECBAgQIAAAQIECBAgQCAVAWsWqWTKOAkQIECAAAECBAgQIECAAAECBAgQIECAAAECBJoVsBfWrJj7CRBIUkDBW5JpM2gCBAiUQsCEuRRpMAgCBAgQIECAAAECBAgQIEBggIA1C68EAQIECBAgQIAAAQIECBAgQIAAAQIECBAgQIBAVQXshVU1s+IiQGAjAQVvXggCBAgQaFXAhLlVOe0IECBAgAABAgQIECBAgACBIgWsWRSpq28CBAgQIECAAAECBAgQIECAAAECBAgQIECAAIFeCtgL66W+ZxMg0DUBBW9do/YgAgQIVE7AhLlyKRUQAQIECBAgQIAAAQIECBCohIA1i0qkURAECBAgQIAAAQIECBAgQIAAAQIECBAgQIAAAQKDCNgL81oQIFALAQVvtUizIAkQIFCIgAlzIaw6JUCAAAECBAgQIECAAAECBNoUsGbRJqDmBAgQIECAAAECBAgQIECAAAECBAgQIECAAAECpRWwF1ba1BgYAQKdFFDw1klNfREgQKBeAibM9cq3aAkQIECAAAECBAgQIECAQCoC1ixSyZRxEiBAgAABAgQIECBAgAABAgQIECBAgAABAgQINCtgL6xZMfcTIJCkgIK3JNNm0AQIECiFgAlzKdJgEAQIECBAgAABAgQIECBAgMAAAWsWXgkCBAgQIECAAAECBAgQIECAAAECBAgQIECAAIGqCtgLq2pmxUWAwEYCCt68EAQIECDQqoAJc6ty2hEgQIAAAQIECBAgQIAAAQJFClizKFJX3wQIECBAgAABAgQIECBAgAABAgQIECBAgAABAr0UsBfWS33PJkCgawIK3rpG7UEECBConIAJc+VSKiACBAgQIECAAAECBAgQIFAJAWsWlUijIAgQIECAAAECBAgQIECAAAECBAgQIECAAAECBAYRsBfmtSBAoBYCCt5qkWZBEiBAoBABE+ZCWHVKgAABAgQIECBAgAABAgQItClgzaJNQM0JECBAgAABAgQIECBAgAABAgQIECBAgAABAgRKK2AvrLSpMTACBDopoOCtk5r6IkCAQL0ETJjrlW/REiBAgAABAgQIECBAgACBVASsWaSSKeMkQIAAAQIECBAgQIAAAQIECBAgQIAAAQIECBBoVsBeWLNi7idAIEkBBW9Jps2gCRAgUAoBE+ZSpMEgCBAgQIAAAQIECBAgQIAAgQEC1iy8EgQIECBAgAABAgQIECBAgAABAgQIECBAgAABAlUVsBdW1cyKiwCBjQQUvHkhCBAgQKBVARPmVuW0I0CAAAECBAgQIECAAAECBIoUsGZRpK6+CRAgQIAAAQIECBAgQIAAAQIECBAgQIAAAQIEeilgL6yX+p5NgEDXBBS8dY3agwgQIFA5ARPmyqVUQAQIECBAgAABAgQIECBAoBIC1iwqkUZBECBAgAABAgQIECBAgAABAgQIECBAgAABAgQIDCJgL8xrQYBALQQUvNUizYIkQIBAIQImzIWw6pQAAQIECBAgQIAAAQIECBBoU8CaRZuAmhMgQIAAAQIECBAgQIAAAQIECBAgQIAAAQIECJRWwF5YaVNjYAQIdFJAwVsnNfVFgACBegmYMNcr36IlQIAAAQIECBAgQIAAAQKpCFizSCVTxkmAAAECBAgQIECAAAECBAgQIECAAAECBAgQINCsgL2wZsXcT4BAkgIK3pJMm0ETIECgFAImzKVIg0EQIECAAAECBAgQIEDg/7F3LzB2VPf9wA+uA3XA5eE6AUXUTWnlWGlrnoFgICoBnJY0yIADwZCIR7ADBWrcohTLmJo3jWMexcVgRAsGQx0BrUAF0pZCDIWWBByKjIUiYlW8SgGB4xCow/4184836/Vd78zcmXvPzHxWqpq1Z878zud3kMb3zPcOAQIEhgn4zMKSIECAAAECBAgQIECAAAECBAgQIECAAAECBAgQaKqAvbCmdta8CBDYQkDgzYIgQIAAgaICbpiLyjmPAAECBAgQIECAAAECBAgQqFLAZxZV6hqbAAECBAgQIECAAAECBAgQIECAAAECBAgQIECgnwL2wvqp79oECPRMQOCtZ9QuRIAAgcYJuGFuXEtNiAABAgQIECBAgAABAgQINELAZxaNaKNJECBAgAABAgQIECBAgAABAgQIECBAgAABAgQIdBCwF2ZZECDQCgGBt1a02SQJECBQiYAb5kpYDUqAAAECBAgQIECAAAECBAh0KeAziy4BnU6AAAECBAgQIECAAAECBAgQIECAAAECBAgQIBCtgL2waFujMAIEyhQQeCtT01gECBBol4Ab5nb122wJECBAgAABAgQIECBAgEBdBHxmUZdOqZMAAQIECBAgQIAAAQIECBAgQIAAAQIECBAgQCCvgL2wvGKOJ0CglgICb7Vsm6IJECAQhYAb5ijaoAgCBAgQIECAAAECBAgQIEBgmIDPLCwJAgQIECBAaWDxWgAAIABJREFUgAABAgQIECBAgAABAgQIECBAgACBpgrYC2tqZ82LAIEtBATeLAgCBAgQKCrghrmonPMIECBAgAABAgQIECBAgACBKgV8ZlGlrrEJECBAgAABAgQIECBAgAABAgQIECBAgAABAgT6KWAvrJ/6rk2AQM8EBN56Ru1CBAgQaJyAG+bGtdSECBAgQIAAAQIECBAgQIBAIwR8ZtGINpoEAQIECBAgQIAAAQIECBAgQIAAAQIECBAgQIBABwF7YZYFAQKtEBB4a0WbTZIAAQKVCLhhroTVoAQIECBAgAABAgQIECBAgECXAj6z6BLQ6QQIECBAgAABAgQIECBAgAABAgQIECBAgAABAtEK2AuLtjUKI0CgTAGBtzI1jUWAAIF2Cbhhble/zZYAAQIECBAgQIAAAQIECNRFwGcWdemUOgkQIECAAAECBAgQIECAAAECBAgQIECAAAECBPIK2AvLK+Z4AgRqKSDwVsu2KZoAAQJRCLhhjqINiiBAgAABAgQIECBAgAABAgSGCfjMwpIgQIAAAQIECBAgQIAAAQIECBAgQIAAAQIECBBoqoC9sKZ21rwIENhCQODNgiBAgACBogJumIvKOY8AAQIECBAgQIAAAQIECBCoUsBnFlXqGpsAAQIECBAgQIAAAQIECBAgQIAAAQIECBAgQKCfAvbC+qnv2gQI9ExA4K1n1C5EgACBxgm4YW5cS02IAAECBAgQIECAAAECBAg0QsBnFo1oo0kQIECAAAECBAgQIECAAAECBAgQIECAAAECBAh0ELAXZlkQINAKAYG3VrTZJAkQIFCJgBvmSlgNSoAAAQIECBAgQIAAAQIECHQp4DOLLgGdToAAAQIECBAgQIAAAQIECBAgQIAAAQIECBAgEK2AvbBoW6MwAgTKFBB4K1PTWAQIEGiXgBvmdvXbbAkQIECAAAECBAgQIECAQF0EfGZRl06pkwABAgQIECBAgAABAgQIECBAgAABAgQIECBAIK+AvbC8Yo4nQKCWAgJvtWybogkQIBCFgBvmKNqgCAIECBAgQIAAAQIECBAgQGCYgM8sLAkCBAgQIECAAAECBAgQIECAAAECBAgQIECAAIGmCtgLa2pnzYsAgS0EBN4sCAIECBAoKuCGuaic8wgQIECAAAECBAgQIECAAIEqBXxmUaWusQkQIECAAAECBAgQIECAAAECBAgQIECAAAECBPopYC+sn/quTYBAzwQE3npG7UIECBBonIAb5sa11IQIECBAgAABAgQIECBAgEAjBHxm0Yg2mgQBAgQIECBAgAABAgQIECBAgAABAgQIECBAgEAHAXthlgUBAq0QEHhrRZtNkgABApUIuGGuhNWgBAgQIECAAAECBAiMIDD83yCgCBAgQIAAAQJlC9g3K1vUeAQIECBAgAABAgQIECBAgAABAgQIECBQtoDnd8sWNR4BAlEK2LiLsi2KIkCAQC0E3DDXok2KJECAAAECBAgQINAYAYG3xrTSRAgQIECAQLQC9s2ibY3CCBAgQIAAAQIECBAgQIAAAQIECBAgQOAXAp7ftRQIEGiFgI27VrTZJAkQIFCJgBvmSlgNSoAAAQIECBAgQIDACAICb5YGAQIECBAgULWAfbOqhY1PgAABAgQIECBAgAABAgQIECBAgAABAt0KeH63W0HnEyBQCwEbd7VokyIJECAQpYAb5ijboigCBAgQIECAAAECjRUQeGtsa02MAAECBAhEI2DfLJpWKIQAAQIECBAgQIAAAQIECBAgQIAAAQIERhDw/K6lQYBAKwRs3LWizSZJgACBSgTcMFfCalACBAgQIECAAAECBDJ+aA+KAAECBAgQIFC2gH2zskWNR4AAAQIECBAgQIAAAQIECBAgQIAAAQJlC3h+t2xR4xEgEKWAjbso26IoAgQI1ELADXMt2qRIAgQIECBAgAABAo0R8Ia3xrTSRAgQIECAQLQC9s2ibY3CCBAgQIAAAQIECBAgQIAAAQIECBAgQOAXAp7ftRQIEGiFgI27VrTZJAkQIFCJgBvmSlgNSoAAAQIECBAgQIDACAICb5YGAQIECBAgULWAfbOqhY1PgAABAgQIECBAgAABAgQIECBAgAABAt0KeH63W0HnEyBQCwEbd7VokyIJECAQpYAb5ijboigCBAgQIECAAAECjRUQeGtsa02MAAECBAhEI2DfLJpWKIQAAQIECBAgQIAAAQIECBAgQIAAAQIERhDw/K6lQYBAKwRs3LWizSZJgACBSgTcMFfCalACBAgQIECAAAECBDoJDAwMCLxZGgQIECBAgEClAtttt519s0qFDU6AAAECBAgQIECAAAECBAgQIECAAAECJQh4frcEREMQIBC/gI27+HukQgIECMQq4IY51s6oiwABAgQIECBAgEADBQTeGthUUyJAgAABApEJCLxF1hDlECBAgAABAgQIECBAgAABAgQIECBAgEAnAc/vWhcECLRCQOCtFW02SQIECFQi4Ia5ElaDEiBAgAABAgQIECDQ8RN7b3izMAgQIECAAIGKBQTeKgY2PAECBAgQIECAAAECBAgQIECAAAECBAiUIeD53TIUjUGAQPQCAm/Rt0iBBAgQiFbADXO0rVEYAQIECBAgQIAAgeYJeMNb83pqRgQIECBAIDYBgbfYOqIeAgQIECBAgAABAgQIECBAgAABAgQIEOgg4Pldy4IAgVYICLy1os0mSYAAgUoE3DBXwmpQAgQIECBAgAABAgQ6CQi8WRcECBAgQIBA1QICb1ULG58AAQIECBAgQIAAAQIECBAgQIAAAQIEShDw/G4JiIYgQCB+AYG3+HukQgIECMQq4IY51s6oiwABAgQIECBAgEADBQTeGthUUyJAgAABApEJCLxF1hDlECBAgAABAgQIECBAgAABAgQIECBAgEAnAc/vWhcECLRCQOCtFW02SQIECFQi4Ia5ElaDEiBAgAABAgQIECDQ8RP7gYHh/wYBRYAAAQIECBAoVUDgrVROgxEgQIAAAQIECBAgQIAAAQIECBAgQIBANQKe363G1agECEQmIPAWWUOUQ4AAgRoJuGGuUbOUSoAAAQIECBAgQKDuAt7wVvcOqp8AAQIECMQvIPAWf49USIAAAQIECBAgQIAAAQIECBAgQIAAAQLB87sWAQECrRAQeGtFm02SAAEClQi4Ya6E1aAECBAgQIAAAQIECHQSEHizLggQIECAAIGqBQTeqhY2PgECBAgQIECAAAECBAgQIECAAAECBAiUIOD53RIQDUGAQPwCAm/x90iFBAgQiFXADXOsnVEXAQIECBAgQIAAgQYKCLw1sKmmRIAAAQIEIhMQeIusIcohQIAAAQIECBAgQIAAAQIECBAgQIAAgU4Cnt+1LggQaIWAwFsr2mySBAgQqETADXMlrAYlQIAAAQIECBAgQKDjJ/YDA8P/DQKKAAECBAgQIFCqgMBbqZwGI0CAAAECBAgQIECAAAECBAgQIECAAIFqBDy/W42rUQkQiExA4C2yhiiHAAECNRJww1yjZimVAAECBAgQIECAQN0FvOGt7h1UPwECBAgQiF9A4C3+HqmQAAECBAgQIECAAAECBAgQIECAAAECBILndy0CAgRaISDw1oo2myQBAgQqEXDDXAmrQQkQIECAAAECBAgQ6CQg8GZdECBAgAABAlULCLxVLWx8AgQIECBAgAABAgQIECBAgAABAgQIEChBwPO7JSAaggCB+AUE3uLvkQoJECAQq4Ab5lg7oy4CBAgQIECAAAECDRQQeGtgU02JAAECBAhEJiDwFllDlEOAAAECBAgQIECAAAECBAgQIECAAAECnQQ8v2tdECDQCgGBt1a02SQJECBQiYAb5kpYDUqAAAECBAgQIECAQMdP7AcGhv8bBBQBAgQIECBAoFQBgbdSOQ1GgAABAgQIECBAgAABAgQIECBAgAABAtUIeH63GlejEiAQmYDAW2QNUQ4BAgRqJOCGuUbNUioBAgQIECBAgACBugt4w1vdO6h+AgQIECAQv4DAW/w9UiEBAgQIECBAgAABAgQIECBAgAABAgQIBM/vWgQECLRCQOCtFW02SQIECFQi4Ia5ElaDEiBAgAABAgQIECDQSUDgzbogQIAAAQIEqhYQeKta2PgECBAgQIAAAQIECBAgQIAAAQIECBAgUIKA53dLQDQEAQLxCwi8xd8jFRIgQCBWATfMsXZGXQQIECBAgAABAgQaKCDw1sCmmhIBAgQIEIhMQOAtsoYohwABAgQIECBAgAABAgQIECBAgAABAgQ6CXh+17ogQKAVAgJvrWizSRIgQKASATfMlbAalAABAgQIECBAgACBjp/YDwwM/zcIKAIECBAgQIBAqQICb6VyGowAAQIECBAgQIAAAQIECBAgQIAAAQIEqhHw/G41rkYlQCAyAYG3yBqiHAIECNRIwA1zjZqlVAIECBAgQIAAAQJ1F/CGt7p3UP0ECBAgQCB+AYG3+HukQgIECBAgQIAAAQIECBAgQIAAAQIECBAInt+1CAgQaIWAwFsr2mySBAgQqETADXMlrAYlQIAAAQIECBAgQKCTgMCbdUGAAAECBAhULSDwVrWw8QkQIECAAAECBAgQIECAAAECBAgQIECgBAHP75aAaAgCBOIXEHiLv0cqJECAQKwCbphj7Yy6CBAgQIAAAQIECDRQQOCtgU01JQIECBAgEJmAwFtkDVEOAQIECBAgQIAAAQIECBAgQIAAAQIECHQS8PyudUGAQCsEBN5a0WaTJECAQCUCbpgrYTUoAQIECBAgQIAAAQIdP7EfGBj+bxBQBAgQIECAAIFSBQTeSuU0GAECBAgQIECAAAECBAgQIECAAAECBAhUI+D53WpcjUqAQGQCAm+RNUQ5BAgQqJGAG+YaNUupBAgQIECAAAECBOou4A1vde+g+gkQIECAQPwCAm/x90iFBAgQIECAAAECBAgQIECAAAECBAgQIBA8v2sRECDQCgGBt1a02SQJECBQiYAb5kpYDUqAAAECBAgQIECAQCcBgTfrggABAgQIEKhaQOCtamHjEyBAgAABAgQIECBAgAABAgQIECBAgEAJAp7fLQHREAQIxC8g8BZ/j1RIgACBWAXcMMfaGXURIECAAAECBAgQaKCAwFsDm2pKBAgQIEAgMgGBt8gaohwCBAgQIECAAAECBAgQIECAAAECBAgQ6CTg+V3rggCBVggIvLWizSZJgACBSgTcMFfCalACBAgQIECAAAECBDp+Yj8wMPzfIKAIECBAgAABAqUKCLyVymkwAgQIECBAgAABAgQIECBAgAABAgQIEKhGwPO71bgalQCByAQE3iJriHIIECBQIwE3zDVqllIJECBAgAABAgQI1F3AG97q3kH1EyBAgACB+AUE3uLvkQoJECBAgAABAgQIECBAgAABAgQIECBAIHh+1yIgQKAVAgJvrWizSRIgQKASATfMlbAalAABAgQIECBAgACBTgICb9YFAQIECBAgULWAwFvVwsYnQIAAAQIECBAgQIAAAQIECBAgQIAAgRIEPL9bAqIhCBCIX0DgLf4eqZAAAQKxCrhhjrUz6iJAgAABAgQIECDQQAGBtwY21ZQIECBAgEBkAgJvkTVEOQQIECBAgAABAgQIECBAgAABAgQIECDQScDzu9YFAQKtEBB4a0WbTZIAAQKVCLhhroTVoAQIECBAgAABAgQIdPzEfmBg+L9BQBEgQIAAAQIEShUQeCuV02AECBAgQIAAAQIECBAgQIAAAQIECBAgUI2A53ercTUqAQKRCQi8RdYQ5RAgQKBGAm6Ya9QspRIgQIAAAQIECBCou4A3vNW9g+onQIAAAQLxCwi8xd8jFRIgQIAAAQIECBAgQIAAAQIECBAgQIBA8PyuRUCAQCsEBN5a0WaTJECAQCUCbpgrYTUoAQIECBAgQIAAAQKdBATerAsCBAgQIECgagGBt6qFjU+AAAECBAgQIECAAAECBAgQIECAAAECJQh4frcEREMQIBC/gMBb/D1SIQECBGIVcMMca2fURYAAAQIECBAgQKCBAgJvDWyqKREgQIAAgcgEBN4ia4hyCBAgQIAAAQIECBAgQIAAAQIECBAgQKCTgOd3rQsCBFohIPDWijabJAECBCoRcMNcCatBCRAgQIAAAQIECBDo+In9wMDwf4OAIkCAAAECBAiUKiDwViqnwQgQIECAAAECBAgQIECAAAECBAgQIECgGgHP71bjalQCBCITEHiLrCHKIUCAQI0E3DDXqFlKJUCAAAECBAgQIFB3AW94q3sH1U+AAAECBOIXEHiLv0cqJECAAAECBAgQIECAAAECBAgQIECAAIHg+V2LgACBVggIvLWizSZJgACBSgTcMFfCalACBAgQIECAAAECBDoJCLxZFwQIECBAgEDVAgJvVQsbnwABAgQIECBAgAABAgQIECBAgAABAgRKEPD8bgmIhiBAIH4Bgbf4e6RCAgQIxCrghjnWzqiLAAECBAgQIECAQAMFBN4a2FRTIkCAAAECkQkIvEXWEOUQIECAAAECBAgQIECAAAECBAgQIECAQCcBz+9aFwQItEJA4K0VbTZJAgQIVCLghrkSVoMSIECAAAECBAgQINDxE/uBgeH/BgFFgAABAgQIEChVQOCtVE6DESBAgAABAgQIECBAgAABAgQIECBAgEA1Ap7frcbVqAQIRCYg8BZZQ5RDgACBGgm4Ya5Rs5RKgAABAgQIECBAoO4C3vBW9w6qnwABAgQIxC8g8BZ/j1RIgAABAgQIECBAgAABAgQIECBAgAABAsHzuxYBAQKtEBB4a0WbTZIAAQKVCLhhroTVoAQIECBAgAABAgQIdBIQeLMuCBAgQIAAgaoFBN6qFjY+AQIECBAgQIAAAQIECBAgQIAAAQIECJQg4PndEhANQYBA/AICb/H3SIUECBCIVcANc6ydURcBAgQIECBAgACBBgoIvDWwqaZEgAABAgQiExB4i6whyiFAgAABAgQIECBAgAABAgQIECBAgACBTgKe37UuCBBohYDAWyvabJIECBCoRMANcyWsBiVAgAABAgQIECBAoOMn9gMDw/8NAooAAQIECBAgUKqAwFupnAYjQIAAAQIECBAgQIAAAQIECBAgQIAAgWoEPL9bjatRCRCITEDgLbKGKIcAAQI1EnDDXKNmKZUAAQIECBAgQIBA3QW84a3uHVQ/AQIECBCIX0DgLf4eqZAAAQIECBAgQIAAAQIECBAgQIAAAQIEgud3LQICBFohIPDWijabJAECBCoRcMNcCatBCRAgQIAAAQIECBDoJCDwZl0QIECAAAECVQsIvFUtbHwCBAgQIECAAAECBAgQIECAAAECBAgQKEHA87slIBqCAIH4BQTe4u+RCgkQIBCrgBvmWDujLgIECBAgQIAAAQINFBB4a2BTTYkAAQIECEQmIPAWWUOUQ4AAAQIECBAgQIAAAQIECBAgQIAAAQKdBDy/a10QINAKAYG3VrTZJAkQIFCJgBvmSlgNSoAAAQIECBAgQIBAx0/sBwaG/xsEFAECBAgQIECgVAGBt1I5DUaAAAECBAgQIECAAAECBAgQIECAAAEC1Qh4frcaV6MSIBCZgMBbZA1RDgECBGok4Ia5Rs1SKgECBAgQIECAAIG6C3jDW907qH4CBAgQIBC/gMBb/D1SIQECBAgQIECAAAECBAgQIECAAAECBAgEz+9aBAQItEJA4K0VbTZJAgQIVCLghrkSVoMSIECAAAECBAgQINBJQODNuiBAgAABAgSqFhB4q1rY+AQIECBAgAABAgQIECBAgAABAgQIECBQgoDnd0tANAQBAvELCLzF3yMVEiBAIFYBN8yxdkZdBAgQIECAAAECBBooIPDWwKaaEoFhAnfccUc4+eST0z+dPn16SH6fMGFCa5wef/zxcMghh6TznTp1arj77rvD5MmTWzN/EyUQg4DAWwxdUAMBAgQIECBAgAABAgQIECBAgAABAgQIjCLg+V1LhACBVggIvLWizSZJgACBSgTcMFfCalACBAgQIECAAAECBDoJCLxZFwTqLZAlzCXwJvBW71Wu+iYICLw1oYvmQIAAAQIECBAgQIAAAQIECBAgQIAAgcYLeH638S02QQIEEgGBN+uAAAECBIoKuGEuKuc8AgQIECBAgAABAgRyCwi85SZzAoHcAkMDZ7lPHnLCokWLwoIFC7YYog6Bt6E1djP/TudmeWNdFqOy6zIeAQJbCgi8WREECBAgQIAAAQIECBAgQIAAAQIECBAgUAMBz+/WoElKJECgewGBt+4NjUCAAIG2CrhhbmvnzZsAAQIECBAgQIBAHwQE3vqA7pKtEygr8Hb55ZeHv/iLv9jCL0uYq99veBN4a92SN2ECWwkIvFkUBAgQIECAAAECBAgQIECAAAECBAgQIFADAc/v1qBJSiRAoHsBgbfuDY1AgACBtgq4YW5r582bAAECBAgQIECAQB8EBN76gO6SXQlUGZ4aqbBOb1bLM4myAm8rVqwIs2bN2uLSAm/TQ+I7YcKEEVuSxShPP5NjL7nkknDRRRelp82ePTssWbIkjBs3Lu8wIx7/3nvvhblz54Zly5alx3S7BksrzEAECgoIvBWEcxoBAgQIECBAgAABAgQIECBAgAABAgQI9FLA87u91HYtAgT6JiDw1jd6FyZAgEDtBdww176FJkCAAAECBAgQIECgPgICb/XplUr/v0AdA29Fe/fCCy+EL3/5y+G5555Lh3j00UfDYYcdtsVwWcJc/X7DW9b5D53L9OmjB9mKjDt16tRw9913h8mTJ2c9veNxAm9d8Tm5hQICby1suikTIECAAAECBAgQIECAAAECBAgQIECgfgKe361fz1RMgEABAYG3AmhOIUCAAIFUwA2zhUCAAAECBAgQIECAQM8EBN56Ru1CJQm0KfD23e9+Nxx11FGp3H777Rfuuuuu8Nu//dtbSDY18HbEEUeEO++8M0ycOLHrlZPFKO9FBN7yijm+7QICb21fAeZPgAABAgQIECBAgAABAgQIECBAgACBWgh4frcWbVIkAQLdCgi8dSvofAIECLRXwA1ze3tv5gQIECBAgAABAgR6LiDw1nNyF6yBwHvvvRfmzp0bli1blla7aNGisGDBgp5WPjAwEC677LLB6x5//PFh+fLlYeedd96ijixhrrq84S1589qJJ56Yzq+sN7ElY2Uxyttcgbe8Yo5vu4DAW9tXgPkTIECAAAECBAgQIECAAAECBAgQIECgFgKe361FmxRJgEC3AgJv3Qo6nwABAu0VcMPc3t6bOQECBAgQIECAAIGeCwi89ZzcBWsgEEPg7e233w6nn356uPfee1OxJGA1f/78sN12W370nCXMVZfA25IlS8L5558/uEIeffTRcNhhh3W9YrIY5b2IwFteMce3XUDgre0rwPwJECBAgAABAgQIECBAgAABAgQIECBQCwHP79aiTYokQKBbAYG3bgWdT4AAgfYKuGFub+/NnAABAgQIECBAgEDPBQTeek7ugjUQiCHw9i//8i9hxowZYcOGDWH8+PHhn/7pn8K0adO20ssS5qpD4C2Z59lnnx1uv/32wTkuXrw4fdPe8JBf3iWUxSjvmAJvecUc33YBgbe2rwDzJ0CAAAECBAgQIECAAAECBAgQIECAQC0EPL9bizYpkgCBbgUE3roVdD4BAgTaK+CGub29N3MCBAgQIECAAAECPRcQeOs5uQvWQKDfgbf3338/XHDBBeG6665LtZLg2y233BJ23XXXrfSyhLnqEHh7/vnnw8yZM8PatWsH5/ilL30p3HzzzeFjH/vYVvMe3qOsy2rq1Knh7rvvDpMnT856SsfjBN664nNyCwUE3lrYdFMmQIAAAQIECBAgQIAAAQIECBAgQIBA/QQ8v1u/nqmYAIECAgJvBdCcQoAAAQKpgBtmC4EAAQIECBAgQIAAgZ4JCLz1jNqFaiTQ78DbY489Fk488cTw6quvpmorVqwIs2bN6ijYhMDbwMBAWLJkSZg3b95Wcxxp7gJvNfoPSqkEQkje1GjfzEogQIAAAQIECBAgQIAAAQIECBAgQIAAgdgFPL8be4fUR4BAKQI27kphNAgBAgRaKeCGuZVtN2kCBAgQIECAAAEC/REQeOuPu6vGLdDPwNsbb7wRZs+eHe69994UaVtvOUv+fmjgLYvq9OnTQ/LGtwkTJmQ5vCfHrFu3LpxwwglhzZo1W11v2rRpaeDvN3/zN7f4u5gCb71AWrRoUViwYEEvLuUaBCoREHirhNWgBAgQIECAAAECBAgQIECAAAECBAgQIFCugOd3y/U0GgECkQoIvEXaGGURIECgBgJumGvQJCUSIECAAAECBAgQaIqAwFtTOmkeZQr0K/C2adOmsHjx4vDNb34znc748ePD7bffHo455pgRp1f3wNv7778f5s+fn847+Zk6dWqYO3duWLhwYVi/fn36Z2eddVa4+uqrw4477liozVnegpd34EsuuSRcdNFFeU8rfLzAW2E6J0YiIPAWSSOUQYAAAQIECBAgQIAAAQIECBAgQIAAAQLbEvD8rvVBgEArBATeWtFmkyRAgEAlAm6YK2E1KAECBAgQIECAAAECnQQE3qwLAlsL9CPwNjAwEFauXBnmzJkTNmzYkBaVJehV58Bbpzlfc8014eyzzw5LliwJF1xwwWBzrrzyyjBv3rwwduzY3EtW4C03mRMIlC4g8FY6qQEJECBAgAABAgQIECBAgAABAgQIECBAoHwBz++Wb2pEAgQiFBB4i7ApSiJAgEBNBNww16RRyiRAgAABAgQIECDQBAGBtyZ00RzKFuhH4O3RRx8NX/va1wbfanbggQeGW2+9NUyZMmWb08sS5rrjjjvCySefnI4zffr0kPw+YcKEstlyjzd8zjNnzgzLli0Lu+66a3j77bfD7Nmzw6pVq9Jxk7fdJSEdczhaAAAgAElEQVS4xChv6C2LUd7ih77hLakzqW3cuHF5hxnx+H6swdKKNxCBDgICb5YFAQIECBAgQIAAAQIECBAgQIAAAQIECNRAwPO7NWiSEgkQ6F5A4K17QyMQIECgrQJumNvaefMmQIAAAQIECBAg0AcBgbc+oLtk9AK9Dhs99thj4cwzzwzr1q1LbSZNmhT+7u/+Lnzuc58b1SpLmCvGwNu///u/h2984xthzZo16Rw7BfwSj9NPPz0kc0x+ktDbZZddllrtsMMOo9psPiCLUebBfnGgwFteMce3XUDgre0rwPwJECBAgAABAgQIECBAgAABAgQIECBQCwHP79aiTYokQKBbAYG3bgWdT4AAgfYKuGFub+/NnAABAgQIECBAgEDPBQTeek7ugjUQeOedd8IZZ5wRvvOd76TVfvvb3w5z584tvfKBgYFw7733hvPPP3/wzW5JqOvGG28MX/nKV8J2243+MXOWMFdMgbdkzsmb3ebMmZMp4Ld27dpw6qmnhqeeemrQ/6yzzgpJ4Gy33XbL1JMsRpkGGnKQwFteMce3XUDgre0rwPwJECBAgAABAgQIECBAgAABAgQIECBQCwHP79aiTYokQKBbgdGfROj2Cs4nQIAAgaYKuGFuamfNiwABAgQIECBAgECEAgJvETZFSX0XePPNN8OsWbPCQw89lNayYsWK9Pcyf95///1w0003hfnz54cNGzakQydht8svvzwNg40dOzbT5bKEuWIJvCVzvvPOO8Of/dmfhbfeemtwzqMF/Ia/6S058YADDkitDj/88DBmzJhtWmUxyoQ95CCBt7xijm+7gMBb21eA+RMgQIAAAQIECBAgQIAAAQIECBAgQKAWAp7frUWbFEmAQLcCAm/dCjqfAAEC7RVww9ze3ps5AQIECBAgQIAAgZ4LCLz1nNwFeyTw3nvvpW9lW7ZsWXrF2bNnhyVLloRx48aNWkHVgbcf//jH4cILLwwrV64crKVI2C05OUuYK4bAWzLnhQsXhttuu22LOS9dujScdNJJo4bW1q9fH84+++zwwAMPbNG/GTNmpG/IO/jgg0ccI4vRqIti2AECb3nFHN92AYG3tq8A8ydAgAABAgQIECBAgAABAgQIECBAgEAtBDy/W4s2KZIAgW4FBN66FXQ+AQIE2ivghrm9vTdzAgQIECBAgAABAj0XEHjrObkL9kggxsDbxo0b07e6XXrppYNvOEs4Jk2aFP7qr/4qHHfccaMGv4bzZQlz9TPw9uqrr4ZbbrklDRtufqtbMofddtstXH/99eHEE0/MPOfk/AULFoQkJDf0Z+bMmWmwcdddd+24urIY5V2WAm95xRzfdgGBt7avAPMnQIAAAQIECBAgQIAAAQIECBAgQIBALQQ8v1uLNimSAIFuBQTeuhV0PgECBNor4Ia5vb03cwIECBAgQIAAAQI9FxB46zm5C/ZIoJvAW/I2seStY0888URa7cMPPxyOPPLIwpVv2rQpPPLII2H+/PnhP//zP7cYZ9q0aeG6664L++67b6Hxs4S5+hl4e/TRR8PXvva1kJhu/pk8eXK45pprwvTp08N22+X7KD2xXLVqVfjLv/zLsG7dunDggQeGW2+9NUyZMmVEvyxGefEF3vKKOb7tAgJvbV8B5k+AAAECBAgQIECAAAECBAgQIECAAIFaCHh+txZtUiQBAt0K5Nul7/ZqzidAgACBJgm4YW5SN82FAAECBAgQIECAQOQCAm+RN0h5hQW6CbwlQaoTTjghrFmzJr3+6tWrQxJMy/uT1PCv//qv4aqrrgrf+973tjr9rLPOChdffHGYOHFi3qEHj88S5upn4G1gYCCsXLkyzJkzJ2zYsCHMmDEjfOtb3wq/9Vu/VXjOyYk//vGPU9evfOUr4bDDDtvmWFmM8hYzNPCW99wixy9atCh9u50fAnUVEHira+fUTYAAAQIECBAgQIAAAQIECBAgQIAAgVYJeH63Ve02WQLtFRB4a2/vzZwAAQLdCrhh7lbQ+QQIECBAgAABAgQIZBYQeMtM5cCaCXQTeHvhhRfCl7/85fDcc8+F8ePHp294O+igg3ILvP7662H27NnhH/7hH7Y4N3nD2aWXXhqOPfbYMGbMmNzjDj0hS5irn4G3pNbkrWw33HBDGuw77rjjwg477NDVnPOenMUo75gCb3nFHN92AYG3tq8A8ydAgAABAgQIECBAgAABAgQIECBAgEAtBDy/W4s2KZIAgW4FBN66FXQ+AQIE2ivghrm9vTdzAgQIECBAgAABAj0XEHjrObkL9kigm8BbmQGptWvXhlNPPTU89dRTaXgueavbvHnzunqr21DCLLX2O/DWo5aPeJksRnlrFHjLK+b4tgsIvLV9BZg/AQIECBAgQIAAAQIECBAgQIAAAQIEaiHg+d1atEmRBAh0KyDw1q2g8wkQINBeATfM7e29mRMgQIAAAQIECBDouYDAW8/JXbBHAt0E3h577LHwuc99Lq304IMPDnfeeWeYNGlS4cofffTRkITO5s6dGz71qU+F7bYr7+PjLGEugbfHwyGHHJL2b+rUqeHuu+8OyVv2evkztE/JdVevXh2mTZvWyxJci0BfBQTe+srv4gQIECBAgAABAgQIECBAgAABAgQItETA3m9LGm2aqYC9BwuBQHGB8p5YKF6DMwkQIECgngICb/Xsm6oJECBAgAABAgQI1FLApkct26boDALdBN7aHhDLwOuQnAICbznBHN44AZvOjWupCREgQIAAAQIECBAgQIAAAQIECBAgEKGAvd8Im6KkygTsPVRGa+AWCAi8taDJpkiAAIGKBATeKoI1LAECBAgQIECAAAECWwvY9LAqmirQTeBt2bJlYc6cOSnNGWecEa699trw0Y9+tKlU0c7rgw8+CD/60Y/CM888E5599tmwZs2a8MYbb6S/D/3Zbbfd0je37bzzzuGAAw4I+++/f9hvv/1C8udlvk2vGyiBt270nNsEAZvOTeiiORAgQIAAAQIECBAgQIAAAQIECBAgELtAN3u/Q78QctGiRWHBggWFp3vJJZeEiy66KD2/27EKF5HxxOF7iitWrAizZs3KeHb8h7355pvpfB566KG02NWrV4dp06bFX3iGCu09ZEByCIERBATeLA0CBAgQKCog8FZUznkECBAgQIAAAQIECOQW6GbTI/fFnECghwLdBN6WL18eVq1aFd59992w7777hsWLF4df/dVfLb36oZt9pQ8+woDTp08PyYblhAkTenXJXNcZGBgIL7zwQrj55pvDPffcE9avX5/r/KEHH3rooWlw8Zhjjgk77rhj4XHKOFHgrQxFY9RZwKZznbundgIECBAgQIAAAQIECBAgQIAAAQIE6iLQzd5vHQJvH374YVi3bl0a3nrkkUfSL0vcvJeUfBFi8sWISZjrC1/4Qthnn33C2LFjR22dwNuoRNEeYO8h2tYorAYCAm81aJISCRAgEKmAwFukjVEWAQIECBAgQIAAgSYKdLPp0UQPc2qOQDeBt14pCLxtKZ28vS0JFy5dujRs2LChtDZMnjw5LFy4MMycOTPTxmZpFx4ykMBbFarGrJOATec6dUutBAgQIECAAAECBAgQIECAAAECBAjUVaCbvd+YA2/JFyY+88wz6X7P/fffn6k9Sfjt8ssvD4cffngYM2bMiOf0MvA2fL8o00RGOWi0L7v0hrcylI1BoHkCAm/N66kZESBAoFcCAm+9knYdAgQIECBAgAABAgRCN5se+AjELCDw1rk7o2169aunP/jBD8K5554bko2+oT8HHnhgOProo0PytrYpU6akb2rbaaedtjhm06ZNaUDutddeSzc7H3zwwfDAAw+Et956a4vjLrzwwpD8Xz/e9ibw1q+V5bqxCAi8xdIJdRAgQIAAAQIECBAgQIAAAQIECBAg0GSBbvZ+Yw28JftAN954Y7rHU+QLE0fbHxJ4q+9/EfYe6ts7lfdfQOCt/z1QAQECBOoqIPBW186pmwABAgQIECBAgEANBbrZ9KjhdJXcIoE6BN561Y6hG5QxBt7Wrl0bTj311PDUU08Nknzxi19Mv6Vz33333ea3bo5k+O6774bbb789XH/99WHdunWDh1155ZVh3rx5PX/Tm8Bbr1a768QqYNM51s6oiwABAgQIECBAgAABAgQIECBAgACBJgl0s/cbY+AtCbstXrw4fPOb3xxs06RJk8Lpp58eZsyYEfbaa68wbty49O8++OCD8PLLL4f77rsvLFu2bIv9obPOOitcffXVHb8UUeAt+38BVb4tLtnPO+GEE8KaNWtC1v1Mew/Ze+dIAsMFBN6sCQIECBAoKiDwVlTOeQQIECBAgAABAgQI5BboZtMj98WcQKCHAgJvv8SOOfD2/vvvh/nz56eblZt/Lr744nDBBRcMblB2s2xeeOGFcN5554WHH344HWaPPfYId911VzjssMO6GTb3uQJvucmc0DABm84Na6jpECBAgAABAgQIECBAgAABAgQIECAQpUA3e78xBt6S/ZVZs2aF9evXp96nnHJKGlzbfffdt+n/1ltvhSuuuCJ861vfSo8bP358uOmmm8KJJ5641Xm9DLxlWTRFgl/bGrfMkFqZYw2vuci87T1kWVGOIdBZQODNyiBAgACBogICb0XlnEeAAAECBAgQIECAQG6BbjY9cl/MCQR6KCDw9kvsmANvzz//fJg5c2ZI3vKW/Hz9618PS5Ys6fgNm0WXz9NPPx2OP/74wc3QuXPnhuRNb9tvv33RIXOfJ/CWm8wJDROw6dywhpoOAQIECBAgQIAAAQIECBAgQIAAAQJRCgzf+x2+P1FF0StWrEhDaUN/LrnkknDRRRelf7Ro0aKwYMGC3JdOvjQx+YLE6667Lj03Cbsl/3uXXXbJNNbGjRvT85cuXZoen+wVLV++POy8885bnC/wlokzPUjgLbuVIwnELiDwFnuH1EeAAIF4BQTe4u2NyggQIECAAAECBAg0TkDgrXEtNaFfCAi8/XIpxBx4+8d//MdwzDHHDBabvIntyCOPLHUdD18L06dPD4nJhAkTSr3OtgYTeOsZtQtFKiDwFmljlEWAAAECBAgQIECAAAECBAgQIECAQKMEmhR4S97qdtJJJ4Unnngi7LHHHuG+++4Ln/nMZ3L1a+gXL/7O7/xO+M53vhN+//d/f4sxYgu8Pfnkk+Goo44KGzZsCEcccUS48847w8SJE3PNe+jBZYbUyhxr+IS84a1wi51IoJCAwFshNicRIECAQAhB4M0yIECAAAECBAgQIECgZwICbz2jdqGcAkNDWjlP7enhnb61sqcFZLhYzIG34X1evXp1mDZtWoZZ5Ttk6DeJZg28WYP5jB1NYFsCAm/WBwECBAgQIECAAAECBAgQIECAAAECBKoXaFLgbWgAqmjwKwmNnX322eH2229P8TvtQ8UWeBv6ZZEjhfTyrKQyQ2pljjV8DgJvebrqWALdCwi8dW9oBAIECLRVQOCtrZ03bwIECBAgQIAAAQJ9EBB46wO6S2YSEDbKxJTpoJgDb/14w9vRRx+dbmzuuuuu2/SzBjMtLwcRyCQg8JaJyUEECBAgQIAAAQIECBAgQIAAAQIECBDoSiCWvd+hX0S4aNGisGDBgtzzamPg7ec//3lqdcUVVwx63XjjjWH27Nkd/YY6ZwXu5ssnBd6yKjuOQPwCAm/x90iFBAgQiFVA4C3WzqiLAAECBAgQIECAQAMFYtn0aCCtKXUpIGzUJeCQ02MOvD3//PNh5syZYe3atWnFX//618OSJUvCjjvuWBrA008/HY4//viwfv36dMy5c+eGK6+8Mmy//fbbvIY1WFoLDEQgCLxZBAQIECBAgAABAgQIECBAgAABAgQIEKheIJa93zICb8m+zkknnRSeeOKJsMcee4T77rsvfOYzn8mFOHQfaqS3pcX0hrdXXnklzJo1K/zbv/3b4DxnzJgRbrnllo5f5Cjwtp3MTq7/IhxM4JcC/uOxGggQIECgqIDAW1E55xEgQIAAAQIECBAgkFsglk2P3IU7gQCBzAIxB97ef//9MH/+/LB48eLB+Vx88cXhggsuCOPGjcs8x5EOfOGFF8J5550XHn744fSQZEP0rrvuCocddljXYxuAAIHsAgJv2a0cSYAAAQIECBAgQIAAAQIECBAgQIAAgaICefZ+N23aFJ555pnw4IMPhieffDIk4bDNXx642267halTp4aDDjooHHXUUeGAAw7I9WWFZQTekj2kZL/ouuuuSzlOOeWU9H/vsssumXg2btyYnr906dL0+OTLEZcvXx523nnnLc6PKfCWBNvOOOOMrea3YsWKNAg3/KffgbdMjShw0PTp00OyvzlhwoRtnm3voQCuUwj8QkDgzVIgQIAAgaICAm9F5ZxHgAABAgQIECBAgEBugTybHrkHdwIBAlEIxBx4S4BefPHFdJPyqaeeGvT64he/GBYuXBj23XffMGbMmNyO7777brjtttvCt771rcHN2WSQ5M1u8+bNC2PHjs09phMIECguYNO5uJ0zCRAgQIAAAQIECBAgQIAAAQIECBAgkFUgy95vEiS75557whVXXBGee+65TENPmjQp/YLBM888M1PwrYzAW1LY448/nga9Ngfxkv2kq6++Ouy+++7brPuNN95Ij0v2iZKf8ePHh9tvvz0cc8wxW50XS+Dt5ZdfTvfLHnnkkbTGgw8+OH27XfJz4IEHhltvvTVMmTIlU7+GHvTmm2+mhg899FD6x6tXrw7Tpk3LPU5ywvCxCg2S4SSBtwxIDiHQpYDAW5eATidAgECLBQTeWtx8UydAgAABAgQIECDQa4Esmx69rsn1CBAoVyD2wFsy2+RbQ2fPnp1uXA79STbwjj766HDooYemm3g77rhj2GmnnbY4JvkG0g0bNoTXXntt8JtIH3jggfDWW29tcVyZb44rt0NGI9B8AYG35vfYDAkQIECAAAECBAgQIECAAAECBAgQ6L/AaHu/yd7JggULBt96lrfiGTNmhCVLloQkALetn7ICb8keUHK9ZLxkLyj5Sa59+umnh6SWvfbaK4wbNy798w8++CAkobH77rsvLFu2LKxbt26wxG19IWIMgbdknskXQV5++eVpzV/60pfSwF7Sq1WrVqV/duKJJ6ZvuJs4cWKutgm85eJyMIHWCAi8tabVJkqAAIHSBQTeSic1IAECBAgQIECAAAECIwmMtulBjgCB+gvUIfCWKCfftrl48eJ0k3XzpmUZ+r/3e78XrrrqqpB8G2SRt8WVUYMxCLRdQOCt7SvA/AkQIECAAAECBAgQIECAAAECBAgQ6IXAtvZ+N27cGC644IItwm7JHkoSHksCVslb04aGx/7nf/4nfdvYzTffHL73ve8Nlp+8JS0JlH384x8fcUplBd6SCyRhsBtvvDFceOGFufePkje7JXOeN2/e4NyGF93vwNvAwEBYuXJlmDNnTjq/oW+jG/6Gu7POOisNwiVfEJn1p8rAWzdvixtefxJQPOGEE8KaNWvSPb1kf3PChAnbnKa9h6yrwHEEthYQeLMqCBAgQKCogMBbUTnnESBAgAABAgQIECCQW0DgLTeZEwjUTqAugbcENtnUe+mll8Jf//Vfh3vuuSesX7++sHfyVrhkczDZeM2z8Vf4gk4kQGBEAZvOFgcBAgQIECBAgAABAgQIECBAgAABAgSqF9jW3u/Q/aIkVPXnf/7n4fzzzx91D+X9998PN910U5g/f/5g4Cx5E1kSJPuVX/mVjpMqM/C2ef/omWeeCZdeemm49957M0Em+0QXXXRROPzww7f5hYj9DLwl+2JJqPC0004b3BNLwnmXXXZZ2GGHHdJ9s6FhuGTi55xzTvr3SQ+z/Ai8ZVFyDIH2CQi8ta/nZkyAAIGyBATeypI0DgECBAgQIECAAAECowoIvI1K5AACtReoU+BtKHbyjZ0/+tGPwve///3w7LPPpt/omLwFLtnQHPqz2267halTp6bfJLrPPvuEvffeO+y3334h+fPttvNRfe0XsAk0QkDgrRFtNAkCBAgQIECAAAECBAgQIECAAAECBCIXGGnv95133glnnHFG+M53vpPOIAmkffOb3wxjx47NNKMPP/wwXHvttWlALvk58MAD0yDWJz/5yY7nlx1423yRpI7kTWAPPfRQePTRR8PatWvT35OfSZMmhU9/+tPhoIMOCl/4whfSPaMs8+tX4C0Jsz344IPhG9/4xmDYrdPb85L9ssWLF6f92vzzla98JVx11VVhzz33HLV/Am+jEjmAQCsF7KK3su0mTYAAgVIEBN5KYTQIAQIECBAgQIAAAQJZBATesig5hkC9BeoaeKu3uuoJEBgqIPBmPRAgQIAAAQIECBAgQIAAAQIECBAgQKB6gZH2fn/4wx+G448/Prz44ovplwjefffdYfLkybkKevXVV8NXv/rV8M///M/peQ8//HA48sgjO45RVeAtV8EZD+5H4C0JsSX7d0mA8K233korTUKEt956a5gyZcpWlSdv2fv2t78dLrzwwsG/S/qXBOH+8A//cJtvsBN4y7gQHEagZQICby1ruOkSIECgRAGBtxIxDUWAAAECBAgQIECAwLYFBN6sEAIECBAgQKBqAYG3qoWNT4AAAQIECBAgQIAAAQIECBAgQIAAgRBG2vt9/PHHwyGHHJISnXLKKeGGG24I48ePz0WWJxgm8DYy7RtvvBEuvvjisHTp0sGDkrBb0pP99ttvxBOT0Fvylr1LL700bNiwYfC4GTNmpMG5gw8+uGPwTeAt1zJ3MIHWCAi8tabVJkqAAIHSBQTeSic1IAECBAgQIECAAAECIwkIvFkbBAgQIECAQNUCAm9VCxufAAECBAgQIECAAAECBAgQIECAAAEC2QJvZ5xxRhqc+uhHP5qLLJbAW1LHT3/6061qT/78pZdeCj//+c/Tv/u///u/8F//9V/hgw8+SH9/4YUXwiuvvJL++U9+8pNw++23p2+5yzOvXGDDDt64cWP427/923D99deHdevWDf5t8sa9v/mbvwmf/exnRx3+ww8/DHfddVc455xzBt8Ml5yUhN6WLVsWJk6cuNUYAm+jsjqAQCsFBN5a2XaTJkCAQCkCAm+lMBqEAAECBAgQIECAAIEsAgJvWZQcQ4AAAQIECHQjIPDWjZ5zCRAgQIAAAQIECBAgQIAAAQIECBAgkE1gpL3f73//++GP//iPw6uvvhqSt4mtXLkyfPKTn8w26C+O+t///d/07XAPPvhg+na4hx9+OBx00EEdxyjyhrfhwaxcxeU8eGj9vQq8/fCHPwwnnnhiWLt27WC106ZNS4Nqn/70pzPPYGBgICT9/NM//dOQvLkvCcwl/ZwyZUrHMQTeMtM6kECrBATeWtVukyVAgECpAgJvpXIajAABAgQIECBAgACBbQkIvFkfBAgQIECAQNUCAm9VCxufAAECBAgQIECAAAECBAgQIECAAAECI7/hbWhYLXG68sorw7x588LYsWMzsSUhqzvuuCMNvCU/RxxxRLjtttvCHnvs0fH8IoG34cGzTIV1cdDq1atDEjjrVeAtMUyCaXPmzAkbNmwIp512WrjsssvC7rvvXmgWyRvjbrrpprQHJ5xwQthuu87xlSoDb4UKz3DS9OnT0/U2YcKEbR5t7yEDpkMIjCAg8GZpECBAgEBRAYG3onLOI0CAAAECBAgQIEAgt4DAW24yJxAgQIAAAQI5BWw65wRzOAECBAgQIECAAAECBAgQIECAAAECBAoIjLT3m4Stli9fHs4888x01OQNZ0nYKvl9hx122OaVNm3aFP7+7/8+XHjhhWH9+vXpsddcc00499xzRwxZFQm8JeMOPW9zUUmte++9dxg3btxWde6yyy5pbclPEl475phj0mM/8pGPDB6bHLPnnnsO/p7Md6eddhr8vVeBt+SCieW1116bhtSOO+64Ue0LLIGtThF4K0PRGASaJyDw1ryemhEBAgR6JSDw1itp1yFAgAABAgQIECBAIAi8WQQECBAgQIBA1QICb1ULG58AAQIECBAgQIAAAQIECBAgQIAAAQIjv+EtsXn33XfD+eefH2655ZZBqkMPPTR8/etfD3/wB38QPvaxj4Xtt98+/bskmJUEpZ566qmwdOnS8NBDDw2eM2PGjLBs2bIwceLEEcmLBt7y9vDxxx8PhxxySHra7Nmzw5IlSzoG47Y1bi8Db3nnV8bxAm9lKBqDQPMEBN6a11MzIkCAQK8EBN56Je06BAgQIECAAAECBAgIvFkDBAgQIECAQOUCAm+VE7sAAQIECBAgQIAAAQIECBAgQIAAAQIERt37ff3118M555wTVq1aVUhr5syZaajsE5/4xDbPF3grxNu4k6peB/YeGrdkTKiHAgJvPcR2KQIECDRMQOCtYQ01HQIECBAgQIAAAQIxC3jDW8zdURsBAgQIEGiGgE3nZvTRLAgQIECAAAECBAgQIECAAAECBAgQiFsgy95v8kazm266KQ2urV+/PtOEJk2aFM4777xw5plnhh133HHUc6oOOm0uoA1veNu4cWN49tlnw5NPPhmefvrp8PLLL6e/b9iwYbAP48ePD3vvvXcaRNx///3DQQcdFH73d3837LzzzqP2qsoDql4H9h6q7J6xmy4g8Nb0DpsfAQIEqhMQeKvO1sgECBAgQIAAAQIECAwTyLLpAY0AAQIECBAg0I2ATedu9JxLgAABAgQIECBAgAABAgQIECBAgACBbAJ59n6T4NtTTz0V7r333vAf//EfaaBq6M8+++wTPvvZz4Y/+qM/Coceemj4tV/7tWxFhBCqDjptLmS0wFsyx7lz54Zly5Zlrn3FihVh1qxZmY+v4sAPP/wwDbVde+21aX+GhtuyXi8Jwc2YMSPMmTMnHHjggWHMmDFZTy3tuKrXgb2H0lploBYKCLy1sOmmTIAAgZIEBN5KgjQMAQIECBAgQMVSV00AACAASURBVIAAAQKjC+TZ9Bh9NEcQIECAAAECBLYWsOlsVRAgQIAAAQIECBAgQIAAAQIECBAgQKB6gW72fu+4445w8sknp0UuWrQoLFiwoHDBVQedNhfWxMDbG2+8ES6++OKwdOnSwv7DT/zqV78aLr300rDnnnuWNmaWgapeB/YesnTBMQQ6Cwi8WRkECBAgUFRA4K2onPMIECBAgAABAgQIEMgt0M2mR+6LOYEAAQIECBBopYBN51a23aQJECBAgAABAgQIECBAgAABAgQIEOixQDd7vzEH3kYKTjUt8Pbiiy+GP/mTPwkPP/zw4MpJ3tT2+c9/Phx77LFh//33D7vvvntI/mzs2LGDxyRvhHvnnXfCa6+9Fp555plw//33p/839M1wyVvebr311jBlypSerUqBt55RuxCB3AICb7nJnECAAAECvxAQeLMUCBAgQIAAAQIECBDomUA3mx49K9KFCBAgQIAAgVoLCLzVun2KJ0CAAAECBAgQIECAAAECBAgQIECgJgLd7P02MfCWpW3vvfdemDt3bli2bFl6+IoVK8KsWbOynFrqMW+//XaYPXt2WLVqVTpuEmo766yzwnnnnRf22GOP3Nd69dVXw7XXXpu+KW5z8O2YY45J5/nxj38893hFThB4K6LmHAK9ERB4642zqxAgQKCJAgJvTeyqOREgQIAAAQIECBCIVKCbTY9Ip6QsAgQIECBAIDIBgbfIGqIcAgQIECBAgAABAgQIECBAgAABAgQaKdDN3q/AW38Db0P9k7BbElQ76aSTwpgxYwqv1YGBgbBy5cowZ86cwdDb8uXLw+mnn154zDwnCrzl0XIsgd4KCLz11tvVCBAg0CQBgbcmddNcCBAgQIAAAQIECEQu0M2mR+RTUx4BAgQIECAQiYDAWySNUAYBAgQIECBAgAABAgQIECBAgAABAo0WKLr3+5Of/CQNRp155pmpz4UXXhjOP//8kLz97KWXXgo///nP0z9/5ZVXwn//93+n//uDDz4IP/jBD8JPf/rT8OGHH4brr78+fOpTn0r/ruyg00jjPf744+GQQw5Jr5m8HW3JkiVh3LhxuXocwxvefvazn4V58+alIbfk59xzzw1XX3112GGHHXLNpdPBmzZtCgsXLgyXX355+tennHJKuOGGG9I3yFX9U/Y6GF6vvYeqO2j8JgsIvDW5u+ZGgACBagUE3qr1NToBAgQIECBAgAABAkMEim56QCRAgAABAgQIZBWw6ZxVynEECBAgQIAAAQIECBAgQIAAAQIECBAoLjB073do2Kj4iNnPXL16dZg2bVp6QtlBp7LHGzqrGAJvb775Zpg1a1Z46KGH0tJWrFiR/l7Wz3e/+91w1FFHpcNNnz49JG+TmzBhQlnDjzhOlX1LLmrvofIWukCDBQTeGtxcUyNAgEDFAgJvFQMbngABAgQIECBAgACBXwoIvFkNBAgQIECAQNUCNp2rFjY+AQIECBAgQIAAAQIECBAgQIAAAQIEQhi695u87Sx5S1uvfuoaeOuVz7auE1vgbeib82LwGVrD0HVm7yG27qinTgICb3XqlloJECAQl4DAW1z9UA0BAgQIECBAgACBRgsIvDW6vSZHgAABAgSiELDpHEUbFEGAAAECBAgQIECAAAECBAgQIECAQMMFhu79Jm/xOvnkkzvOeLfddgtTp04NH/nIR7b6++TP9t577zB+/Pgt/u7Xf/3Xw1577TX4Z7vsskvYc88909+TY7fffvvBvyv7zV5ljxfbMvjZz34W5s2bF5YuXZqWdu6554arr7467LDDDl2XumnTprBw4cJw+eWXp2Odcsop4YYbbtiqv0MvJPDWNbsBCEQvIPAWfYsUSIAAgWgFBN6ibY3CCBAgQIAAAQIECDRPQOCteT01IwIECBAgEJuAwFtsHVEPAQIECBAgQIAAAQIECBAgQIAAAQJNFIhl77fsgFrZ48XY+3vuuSccd9xxaWlJgDAJv5100klhzJgxhcsdGBgIK1euDHPmzAkbNmxIx1m+fHk4/fTTtzmmwFthcicSqI2AwFttWqVQAgQIRCcg8BZdSxREgAABAgQIECBAoLkCsWx6NFfYzAgQIECAAAGBN2uAAAECBAgQIECAAAECBAgQIECAAAEC1QvEsvdbdkCt7PGq70T+K7z99tth9uzZYdWqVenJSegt+f2cc84Jv/Ebv5F7wFdffTVce+21aXBuc9htxowZYdmyZWHixIm5x4vxBHsPMXZFTXUREHirS6fUSYAAgfgEBN7i64mKCBAgQIAAAQIECDRWIJZNj8YCmxgBAgQIECAQbDpbBAQIECBAgAABAgQIECBAgAABAgQIEKheIJa937IDamWPV30nil1h/fr14eyzzw4PPPDA4ABJ8O3zn/98OPbYY8P+++8fdt999zQMN3bs2MFjPvzww/DOO++E1157LTzzzDPh/vvvT/9vc9AtOXDatGnhlltuCZMnTy5WXIRn2XuIsClKqo2AwFttWqVQAgQIRCcg8BZdSxREgAABAgQIECBAoLkCsWx6NFfYzAgQIECAAAGbztYAAQIECBAgQIAAAQIECBAgQIAAAQIEqheIZe+37IDa0PGqVwxhxYoVYdasWb241FbXeOutt8LVV1+9xZvZui3ktNNOC5dddlkalmvSj72HJnXTXHotIPDWa3HXI0CAQHMEBN6a00szIUCAAAECBAgQIBC9QCybHtFDKZAAAQIECBAoLGDTuTCdEwkQIECAAAECBAgQIECAAAECBAgQIJBZIJa9X4G3zC3reODAwED44Q9/GL797W+He++9d4s3tWUdOXkL3IwZM8J5550X9t577zBmzJisp9bmOHsPtWmVQiMUEHiLsClKIkCAQE0EBN5q0ihlEiBAgAABAgQIEGiCQCybHk2wNAcCBAgQIECgs4BNZyuDAAECBAgQIECAAAECBAgQIECAAAEC1QvEsvcr8FZerzdu3BieffbZ8OSTT4ann346vP7662HNmjUheRPc5p8k3JaE2j7xiU+E/fffPxx00EHp7zvuuGN5hUQ4kr2HCJuipNoICLzVplUKJUCAQHQCAm/RtURBBAgQIECAAAECBJorEMumR3OFzYwAAQIECBCw6WwNECBAgAABAgQIECBAgAABAgQIECBAoHqBWPZ+yw68VS/nCnUUsPdQx66pORYBgbdYOqEOAgQI1E9A4K1+PVMxAQIECBAgQIAAgdoKxLLpUVtAhRMgQIAAAQKjCth0HpXIAQQIECBAgAABAgQIECBAgAABAgQIEOhawN5v14QGqJGAvYcaNUup0QkIvEXXEgURIECgNgICb7VplUIJECBAgAABAgQI1F/Apkf9e2gGBAgQIEAgdgGbzrF3SH0ECBAgQIAAAQIECBAgQIAAAQIECDRBwN5vE7poDlkF7D1klXIcga0FBN6sCgIECBAoKiDwVlTOeQQIECBAgAABAgQI5Baw6ZGbzAkECBAgQIBATgGbzjnBHE6AAAECBAgQIECAAAECBAgQIECAAIECAvZ+C6A5pbYC9h5q2zqFRyAg8BZBE5RAgACBmgoIvNW0ccomQIAAAQIECBAgUEcBmx517JqaCRAgQIBAvQRsOterX6olQIAAAQIECBAgQIAAAQIECBAgQKCeAvZ+69k3VRcTsPdQzM1ZBBIBgTfrgAABAgSKCgi8FZVzHgECBAgQIECAAAECuQVseuQmcwIBAgQIECCQU8Cmc04whxMgQIAAAQIECBAgQIAAAQIECBAgQKCAgL3fAmhOqa2AvYfatk7hEQgIvEXQBCUQIECgpgICbzVtnLIJECBAgAABAgQI1FHApkcdu6ZmAgQIECBQLwGbzvXql2oJECBAgAABAgQIECBAgAABAgQIEKingL3fevZN1cUE7D0Uc3MWgURA4M06IECAAIGiAgJvReWcR4AAAQIECBAgQIBAbgGbHrnJnECAAAECBAjkFLDpnBPM4QQIECBAgAABAgQIECBAgAABAgQIECggYO+3AJpTaitg76G2rVN4BAICbxE0QQkECBCoqYDAW00bp2wCBAgQIECAAAECdRSw6VHHrqmZAAECBAjUS8Cmc736pVoCBAgQIECAAAECBAgQIECAAAECBOopYO+3nn1TdTEBew/F3JxFIBEQeLMOCBAgQKCogMBbUTnnESBAgAABAgQIECCQW8CmR24yJxAgQIAAAQI5BWw65wRzOAECBAgQIECAAAECBAgQIECAAAECBAj0Q8Dzu/1Qd00CBHouIPDWc3IXJECAQGME3DA3ppUmQoAAAQIECBAgQCB+AYG3+HukQgIECBAgUHcBgbe6d1D9BAgQIECAAAECBAgQIECAAAECBAgQaIWA53db0WaTJEBA4M0aIECAAIGiAm6Yi8o5jwABAgQIECBAgACB3AICb7nJnECAAAECBAjkFBB4ywnmcAIECBAgQIAAAQIECBAgQIAAAQIECBDoh4Dnd/uh7poECPRcQOCt5+QuSIAAgcYIuGFuTCtNhAABAgQIECBAgED8AgJv8fdIhQQIECBAoO4CAm9176D6CRAgQIAAAQIECBAgQIAAAQIECBAg0AoBz++2os0mSYCAwJs1QIAAAQJFBdwwF5VzHgECBAgQIECAAAECuQUE3nKTOYEAAQIECBDIKSDwlhPM4QQIECBAgAABAgQIECBAgAABAgQIECDQDwHP7/ZD3TUJEOi5gMBbz8ldkAABAo0RcMPcmFaaCAECBAgQIECAAIH4BQTe4u+RCgkQIECAQN0FBN7q3kH1EyBAgAABAgQIECBAgAABAgQIECBAoBUCnt9tRZtNkgABgTdrgAABAgSKCrhhLirnPAIECBAgQIAAAQIEcgsIvOUmcwIBAgQIECCQU0DgLSeYwwkQIECAAAECBAgQIECAAAECBAgQIECgHwKe3+2HumsSINBzAYG3npO7IAECBBoj4Ia5Ma00EQIECBAgQIAAAQLxCwi8xd8jFRIgQIAAgboLCLzVvYPqJ0CAAAECBAgQIECAAAECBAgQIECAQCsEPL/bijabJAECAm/WAAECBAgUFXDDXFTOeQQIECBAgAABAgQI5BYQeMtN5gQCBAgQIEAgp4DAW04whxMgQIAAAQIECBAgQIAAAQIECBAgQIBAPwQ8v9sPddckQKDnAgJvPSd3QQIECDRGwA1zY1ppIgQIECBAgAABAgTiFxB4i79HKiRAgAABAnUXEHirewfVT4AAAQIECBAgQIAAAQIECBAgQIAAgVYIeH63FW02SQIEBN6sAQIECBAoKuCGuaic8wgQIECAAAECBAgQyC0g8JabzAkECBAgQIBATgGBt5xgDidAgAABAgQIECBAgAABAgQIECBAgACBfgh4frcf6q5JgEDPBQTeek7uggQIEGiMgBvmxrTSRAgQIECAAAECBAjELyDwFn+PVEiAAAECBOouIPBW9w6qnwABAgQIECBAgAABAgQIECBAgAABAq0Q8PxuK9pskgQICLxZAwQIECBQVMANc1E55xEgQIAAAQIECBAgkFtA4C03mRMIECBAgACBnAICbznBHE6AAAECBAgQIECAAAECBAgQIECAAAEC/RDw/G4/1F2TAIGeCwi89ZzcBQkQINAYATfMjWmliRAgQIAAAQIECBCIX0DgLf4eqZAAAQIECNRdQOCt7h1UPwECBAgQIECAAAECBAgQIECAAAECBFoh4PndVrTZJAkQEHizBggQIECgqIAb5qJyziNAgAABAgQIECBAILeAwFtuMicQIECAAAECOQUE3nKCOZwAAQIECBAgQIAAAQIECBAgQIAAAQIE+iHg+d1+qLsmAQI9FxB46zm5CxIgQKAxAm6YG9NKEyFAgAABAgQIECAQv4DAW/w9UiEBAgQIEKi7gMBb3TuofgIECBAgQIAAAQIECBAgQIAAAQIECLRCwPO7rWizSRIgIPBmDRAgQIBAUQE3zEXlnEeAAAECBAgQIECAQG4BgbfcZE4gQIAAAQIEcgoIvOUEczgBAgQIECBAgAABAgQIECBAgAABAgQI9EPA87v9UHdNAgR6LiDw1nNyFyRAgEBjBNwwN6aVJkKAAAECBAgQIEAgfgGBt/h7pEICBAgQIFB3AYG3undQ/QQIECBAgAABAgQIECBAgAABAgQIEGiFgOd3W9FmkyRAQODNGiBAgACBogJumIvKOY8AAQIECBAgQIAAgdwCAm+5yZxAgAABAgQI5BQQeMsJ5nACBAgQIECAAAECBAgQIECAAAECBAgQ6IeA53f7oe6aBAj0XEDgrefkLkiAAIHGCLhhbkwrTYQAAQIECBAgQIBA/AICb/H3SIUECBAgQKDuAgJvde+g+gkQIECAAAECBAgQIECAAAECBAgQINAKAc/vtqLNJkmAgMCbNUCAAAECRQXcMBeVcx4BAgQIECBAgAABArkFBN5ykzmBAAECBAgQyCkg8JYTzOEECBAgQIAAAQIECBAgQIAAAQIECBAg0A8Bz+/2Q901CRDouYDAW8/JXZAAAQKNEXDD3JhWmggBAgQIECBAgACB+AUE3uLvkQoJECBAgEDdBQTe6t5B9RMgQIAAAQIECBAgQIAAAQIECBAgQKAVAp7fbUWbTZIAAYE3a4AAAQIEigq4YS4q5zwCBAgQIECAAAECBHILCLzlJnMCAQIECBAgkFNA4C0nmMMJECBAgAABAgQIECBAgAABAgQIECBAoB8Cnt/th7prEiDQcwGBt56TuyABAgQaI+CGuTGtNBECBAgQIECAAAEC8QsIvMXfIxUSIECAAIG6Cwi81b2D6idAgAABAgQIECBAgAABAgQIECBAgEArBDy/24o2myQBAgJv1gABAgQIFBVww1xUznkECBAgQIAAAQIECOQWEHjLTeYEAgQIECBAIKeAwFtOMIcTIECAAAECBAgQIECAAAECBAgQIECAQD8EPL/bD3XXJECg5wICbz0nd0ECBAg0RsANc2NaaSIECBAgQIAAAQIE4hcQeIu/RyokQIAAAQJ1FxB4q3sH1U+AAAECBAgQIECAAAECBAgQIECAAIFWCHh+txVtNkkCBATerAECBAgQKCrghrmonPMIECBAgAABAgQIECgiMPzfIEXGcA4BAgQIECBAYFsC9s2sDwIECBAgQIAAAQIECBAgQIAAAQIECBCIXcDzu7F3SH0ECJQiYOOuFEaDECBAoJUCbphb2XaTJkCAAAECBAgQINA3AYG3vtG7MAECBAgQaI2AfbPWtNpECRAgQIAAAQIECBAgQIAAAQIECBAgUFsBz+/WtnUKJ0Agj4CNuzxajiVAgACBoQJumK0HAgQIECBAgAABAgR6KSDw1ktt1yJAgAABAu0UsG/Wzr6bNQECBAgQIECAAAECBAgQIECAAAECBOok4PndOnVLrQQIFBawcVeYzokECBBovYAb5tYvAQAECBAgQIAAAQIEeiog8NZTbhcjQIAAAQKtFLBv1sq2mzQBAgQIECBAgAABAgQIECBAgAABAgRqJeD53Vq1S7EECBQVsHFXVM55BAgQIOCG2RogQIAAAQIECBAgQKCXAgJvvdR2LQIECBAg0E4B+2bt7LtZEyBAgAABAgQIECBAgAABAgQIECBAoE4Cnt+tU7fUSoBAYQEbd4XpnEiAAIHWC7hhbv0SAECAAAECBAgQIECgpwICbz3ldjECBAgQINBKAftmrWy7SRMgQIAAAQIECBAgQIAAAQIECBAgQKBWAp7frVW7FEuAQFEBG3dF5ZxHgAABAm6YrQECBAgQIECAAAECBHopIPDWS23XIkCAAAEC7RSwb9bOvps1AQIECBAgQIAAAQIECBAgQIAAAQIE6iTg+d06dUutBAgUFrBxV5jOiQQIEGi9gBvm1i8BAAQIECBAgAABAgR6KiDw1lNuFyNAgAABAq0UsG/WyrabNAECBAgQIECAAAECBAgQIECAAAECBGol4PndWrVLsQQIFBWwcVdUznkECBAg4IbZGiBAgAABAgQIECBAgAABAgRiFFgYQrh4SGE/DiH8QQgh+f9+CBAgQIAAAQIECBAgQIAAAQIECBAgQIAAAQIECNRZwPO7de6e2gkQyCwg8JaZyoEECBAgMEzADbMlQYAAAQIECBAgQIAAAQIECMQm8JshhJc6FHVqCOFvYytWPQQIECBAgAABAgQIECBAgAABAgQIECBAgAABAgRyCnh+NyeYwwkQqKeAwFs9+6ZqAgQIxCDghjmGLqiBAAECBAgQIECAAAECBAgQGCow/O1um//OW96sEwIECBAgQIAAAQIECBAgQIAAAQIECBAgQIAAgSYIeH63CV00BwIERhUQeBuVyAEECBAgMIKAG2ZLgwABAgQIECBAgAABAgQIEIhJYKS3u22u0VveYuqWWggQIECAAAECBAgQIECAAAECBAgQIECAAAECBIoIeH63iJpzCBConYDAW+1apmACBAhEI+CGOZpWKIQAAQIECBAgQIAAAQIECBAIIYz0drfNON7yZpkQIECAAAECBAgQIECAAAECBAgQIECAAAECBAjUXcDzu3XvoPoJEMgkIPCWiclBBAgQINBBwA2zZUGAAAECBAgQIECAAAECBAjEIjDa29021+ktb7F0TB0ECBAgQIAAAQIECBAgQIAAAQIECBAgQIAAAQJFBDy/W0TNOQQI1E5A4K12LVMwAQIEohFwwxxNKxRCgAABAgQIECBAgAABAgRaLzDa2902A3nLW+uXCgACBAgQIECAAAECBAgQIECAAAECBAgQIECAQK0FPL9b6/YpngCBrAICb1mlHEeAAAECwwXcMFsTBAgQIECAAAECBAgQIECAQAwCWd/utrlWb3mLoWtqIECAAAECBAgQIECAAAECBAgQIECAAAECBAgQKCLg+d0ias4hQKB2AgJvtWuZggkQIBCNgBvmaFqhEAIECBAgQIAAAQIECBAg0GqBrG9324zkLW+tXi4mT4AAAQIECBAgQIAAAQIECBAgQIAAAQIECBCotYDnd2vdPsUTIJBVQOAtq5TjCBAgQGC4gBtma4IAAQIECBAgQIAAAQIECBDot0Det7ttrtdb3vrdOdcnQIAAAQIECBAgQIAAAQIECBAgQIAAAQIECBAoIuD53SJqziFAoHYCAm+1a5mCCRAgEI2AG+ZoWqEQAgQIECBAgAABAgQIECDQWoG8b3fbDOUtb61dMiZOgAABAgQIECBAgAABAgQIECBAgAABAgQIEKi1gOd3a90+xRMgkFVA4C2rlOMIECBAYLiAG2ZrggABAgQIECBAgAABAgQIEOinQNG3u22u2Vve+tk91yZAgAABAgQIECBAgAABAgQIECBAgAABAgQIECgi4PndImrOIUCgdgICb7VrmYIJECAQjYAb5mhaoRACBAgQIECAAAECBAgQINBKgaJvd9uM5S1vrVw2Jk2AAAECBAgQIECAAAECBAgQIECAAAECBAgQqLWA53dr3T7FEyCQVUDgLauU4wgQIEBguIAbZmuCAAECBAgQIECAAAECBAgQ6JdAt29321y3t7z1q4OuS4AAAQIECBAgQIAAAQIECBAgQIAAAQIECBAgUETg/7F3L/CbznX++F+YaJzlNMNKrVSS0EaEDs62bKvVj5z6JVm0zprEokiYSNgYUnZjlM2vtGoRQoh/tUkSUttOrUOScs7k8H9cd9+Zx8zX9ztz3/f3PlyH5/14XA87M9f1uT7v5/v6zn7uHp/XXPbvdqPmGgIEKicg8Fa5lpkwAQIESiNgwVyaVpgIAQIECBAgQIAAAQIECBBonMBE3+42B8xb3hr36CiYAAECBAgQIECAAAECBAgQIECAAAECBAgQIFBpAft3K90+kydAoF0Bgbd2pZxHgAABAqMFLJg9EwQIECBAgAABAgQIECBAgMAwBHr1drc5c/eWt2F00T0JECBAgAABAgQIECBAgAABAgQIECBAgAABAgS6EbB/txs11xAgUDkBgbfKtcyECRAgUBoBC+bStMJECBAgQIAAAQIECBAgQIBAowR69Xa3OWje8taox0exBAgQIECAAAECBAgQIECAAAECBAgQIECAAIFKC9i/W+n2mTwBAu0KCLy1K+U8AgQIEBgtYMHsmSBAgAABAgQIECBAgAABAgQGLdDrt7vNmb+3vA26k+5HgAABAgQIECBAgAABAgQIECBAgAABAgQIECDQjYD9u92ouYYAgcoJCLxVrmUmTIAAgdIIWDCXphUmQoAAAQIECBAgQIAAAQIEGiPQ67e7zYHzlrfGPEIKJUCAAAECBAgQIECAAAECBAgQIECAAAECBAhUWsD+3Uq3z+QJEGhXQOCtXSnnESBAgMBoAQtmzwQBAgQIECBAgAABAgQIECAwSIF+vd1tTg3e8jbIbroXAQIECBAgQIAAAQIECBAgQIAAAQIECBAgQIBANwL273aj5hoCBConIPBWuZaZMAECBEojYMFcmlaYCAECBAgQIECAAAECBAgQaIRAv97uNgfPW94a8RgpkgABAgQIECBAgAABAgQIECBAgAABAgQIECBQaQH7dyvdPpMnQKBdAYG3dqWcR4AAAQKjBSyYPRMECBAgQIAAAQIECBAgQIDAoAT6/Xa3OXV4y9ugOuo+BAgQIECAAAECBAgQIECAAAECBAgQIECAAAEC3QjYv9uNmmsIEKicgMBb5VpmwgQIECiNgAVzaVphIgQIECBAgAABAgQIECBAoPYC/X672xxAb3mr/aOkQAIECBAgQIAAAQIECBAgQIAAAQIECBAgQIBApQXs3610+0yeAIF2BQTe2pVyHgECBAiMFrBg9kwQIECAAAECBAgQIECAAAECgxAY1Nvd5tTiLW+D6Kp7ECBAgAABAgQIECBAgAABAgQIECBAgAABAgQIdCNg/243aq4hQKByAgJvlWuZCRMgQKA0AhbMpWmFiRAgQIAAAQIECBAgU5DMDwAAIABJREFUQIAAgVoLdPp2t58nefU8IvcnWa0DIW956wDLqQQIECBAgAABAgQIECBAgAABAgQIECBAgAABAgMVsH93oNxuRoDAsAQE3oYl774ECBCovoAFc/V7qAICBAgQIECAAAECBAgQIFB2gU7e7nZ9kk8keU2SGfMUdl6SLycpgnNvb7Ngb3lrE8ppBAgQIECAAAECBAgQIECAAAECBAgQIECAAAECAxWwf3eg3G5GgMCwBATehiXvvgQIEKi+gAVz9XuoAgIECBAgQIAAAQIECBAgUHaBdt7uNifoVvy3+PzjGIG34veKTxF4ayf45i1vZX8yzI8AAQIECBAgQIAAAQIECBAgQIAAAQIECBAg0EwB+3eb2XdVE2icgMBb41quYAIECPRMwIK5Z5QGIkCAAAECBAgQIECAAAECBMYQWNjb3UYH3eYMsaDA25xz2gm+ecubx5IAAQIECBAgQIAAAQIECBAgQIAAAQIECBAgQKBsAvbvlq0j5kOAQF8EBN76wmpQAgQINELAgrkRbVYkAQIECBAgQIAAAQIECBAYmsB4b3cbL+g2Z6LtBN7mnLug4Ju3vA2t9W5MgAABAgQIECBAgAABAgQIECBAgAABAgQIECAwjoD9ux4NAgQaISDw1og2K5IAAQJ9EbBg7gurQQkQIECAAAECBAgQIECAAIEkY73dbWFBtzlwnQTe5lwzXvDNW948jgQIECBAgAABAgQIECBAgAABAgQIECBAgAABAmUSsH+3TN0wFwIE+iYg8NY3WgMTIECg9gIWzLVvsQIJECBAgAABAgQIECBAgMDQBOZ9u1u7Qbc5k+0m8Dbn2tHBN295G9oj4MYECBAgQIAAAQIECBAgQIAAAQIECBAgQIAAAQJjCNi/67EgQKARAgJvjWizIgkQINAXAQvmvrAalAABAgQIECBAgAABAgQINF5gztvdOg26zYGbSOBtzhjzBt+85a3xjyQAAgQIECBAgAABAgQIECBAgAABAgQIECBAgEBpBOzfLU0rTIQAgX4KCLz1U9fYBAgQqLeABXO9+6s6AgQIECBAgAABAgQIECAwLIEibFZ8isBbN59eBN7m3LeYy/uTfCJJ8bY3HwIECBAgQIAAAQIECBAgQIAAAQIECBAgQIAAAQLDFLB/d5j67k2AwMAEBN4GRu1GBAgQqJ2ABXPtWqogAgQIECBAgAABAgQIECBQC4FeBt5qAaIIAgQIECBAgAABAgQIECBAgAABAgQIECBAgACB2gjYv1ubViqEAIEFCQi8eT4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IECBAgAABAgQI9FNA4K2fusYmQIAAAQIECBAgQIAAAQIECBAgQIAAAQIECBAYpoD9u8PUd28CBAYmIPA2MGo3IkCAQO0ELJhr11IFESBAgAABAgQIECBAgACBWggIvNWijYogQIAAAQIECBAgQIAAAQIECBAgQIAAAQIECBAYQ8D+XY8FAQKNEBB4a0SbFUmAAIG+CFgw94XVoAQIECBAgAABAgQIECBAgMAEBQTeJgjocgIECBAgQIAAAQIECBAgQIAAAQIECBAgQIAAgdIK2L9b2taYGAECvRQQeOulprEIECDQLAEL5mb1W7UECBAgQIAAAQIECBAgQKAqAgJvVemUeRIgQIAAAQIECBAgQIAAAQIECBAgQIAAAQIECHQqYP9up2LOJ0CgkgICb5Vsm0kTIECgFAIWzKVog0kQIECAAAECBAgQIECAAAECowQE3jwSBAgQIECAAAECBAgQIECAAAECBAgQIECAAAECdRWwf7eunVUXAQLzCQi8eSAIECBAoFsBC+Zu5VxHgAABAgQGL7BEkpeNHCskWX7kWC7JskmWGTmWTrLUyLFkkslJXjpyFGMUx0tGjklJimOxJIsmKb5fzvmOWawTiuP5JM8leXbk+HOS4nhm5PhTkuJ4OslTSZ4cOZ5I8vjI8ViSR5P8ceT4Q5JHRo5iHB8CBAgQIECAwGgBgTfPBAECBAgQIECAAAECBAgQIECAAAECBAgQIECAQF0F7N+ta2fVRYDAfAICbx4IAgQIEOhWwIK5WznXESBAgACB3ggU4bTVkkwdOaYkKY5V5jlWSlIcRaCtjp8iFPfwyPFQkjnHg0mK44GR4/4kRYjOhwABAgQIEGiGgMBbM/qsSgIECBAgQIAAAQIECBAgQIAAAQIECBAgQIBAEwXs321i19VMoIECAm8NbLqSCRAg0CMBC+YeQRqGAAECBAiMI7BGklckWXPkeHmS4veKY/UkxZvafNoXKN4Md1+S34wcv04ya+T4n5Hfa380ZxIgQIAAAQJlFhB4K3N3zI0AAQIECBAgQIAAAQIECBAgQIAAAQIECBAgQGAiAvbvTkTPtQQIVEZA4K0yrTJRAgQIlE7Agrl0LTEhAgQIEKigwNpJ5hxrJZlzvDLJ4hWsp8pTnp3kV0l+Oc9xb5I5R5VrM3cCBAgQINA0AYG3pnVcvQQIECBAgAABAgQIECBAgAABAgQIECBAgACB5gjYv9ucXquUQKMFBN4a3X7FEyBAYEICFswT4nMxAQIECDRIYHKS1yVZZ+R4bZLieE2SxQbh8JKXvCQrrrhiVlhhhbnHcsstlznHMsssk+JYeumls9RSS7WOJZdcMpMnT24dL33pS7PEEktk8cUXbx3FeJMmTWodiy22WBZddNEsssgiraP4vPDCC63j+eefz3PPPZdnn322dfz5z3/O7NmzW8czzzyTP/3pT3n66adbx1NPPZUnn3yydTzxxBN5/PHHW8ejjz469/jDH/6QOcfvf//71ngD+jyX5J4kd48cdyUpjp8leXpAc3AbAgQIECBAoH0Bgbf2rZxJgAABAgQIECBAgAABAgQIECBAgAABAgR5/ERhAAAgAElEQVQIECBQLQH7d6vVL7MlQKBLAYG3LuFcRoAAAQKxYPYQECBAgACBFwsUb2t7Q5L1Ro7XJ3l1P6CKENpqq63WOqZOnZopU6a0jlVXXTWrrLJKVl555dax0kortYJtdfwUYbiHH344v/vd71rHQw89lN/+9rd58MEHW8cDDzyQ+++/v3UU4bo+fX6e5KdJ7hg5fjLyVrg+3c6wBAgQIECAQBsCAm9tIDmFAAECBAgQIECAAAECBAgQIECAAAECBAgQIECgkgL271aybSZNgECnAgJvnYo5nwABAgTmCFgwexYIECBAoOkCRbDtjUk2HDnWT7Jsr1CK4NorXvGK1rHmmmvm5S9/edZYY43W8Vd/9VetMJtP+wJFIO5///d/85vf/KZ1/PrXv86sWbPyP//zP62jCMr18PNYktuT3DZy/ChJEYTzIUCAAAECBAYjIPA2GGd3IUCAAAECBAgQIECAAAECBAgQIECAAAECBAgQGLyA/buDN3dHAgSGICDwNgR0tyRAgEBNBCyYa9JIZRAgQIBAWwKvSrLRyPGmJMUxua0rF3BSEV5be+21W8erXvWqrLXWWq3jr//6r7P00ktPdHjXdyDwxBNP5L//+7/zy1/+snX84he/yL333ts6ioBcDz5PJ/nhyPGDJMXxix6MawgCBAgQIEDgxQICb54KAgQIECBAgAABAgQIECBAgAABAgQIECBAgACBugrYv1vXzqqLAIH5BATePBAECBAg0K2ABXO3cq4jQIAAgbILLJ5k05HjzUk2STJlIpN+7Wtfm9e97nVZZ511Wkfx69e85jVCbRNBHeC1RRjunnvuyd1335277rqrdfzsZz9r/XqCnweT3Jrk/0tyy8gxe4JjupwAAQIECBBIBN48BQQIECBAgAABAgQIECBAgAABAgQIECBAgAABAnUVsH+3rp1VFwEC8wkIvHkgCBAgQKBbAQvmbuVcR4AAAQJlE1g+yRZJNk+yWZK3JOnqu9KUKVOy/vrrZ7311msdr3/961vH4osXGTqfugnMnj07P/3pT1vHHXfc0Tpuv/32PPhgkWPr6lOsr76X5OYkNyW5MckfuxrJRQQIECBAoNkCAm/N7r/qCRAgQIAAAQIECBAgQIAAAQIECBAgQIAAAQJ1FrB/t87dVRsBAnMFutrEyY8AAQIECCSxYPYYECBAgEBVBZZN8vYkb03ytiRv6qaQNddcM2984xtbxwYbbJANN9wwq6++ejdDuaZmAvfdd19uu+22/PjHP86PfvSj1jFr1qxuq/xhkhuSfDfJ9Uke63Yg1xEgQIAAgQYJCLw1qNlKJUCAAAECBAgQIECAAAECBAgQIECAAAECBAg0TMD+3YY1XLkEmiog8NbUzqubAAECExewYJ64oREIECBAYHAC70iyZZLiv8Vb3Dr6vOxlL8vGG2+cjTbaqHW86U1vytSpUzsaw8nNFnjggQfywx/+MD/4wQ9ax/e///088sgj3aAUb3+7Lsl3Rv7bzRiuIUCAAAECdRcQeKt7h9VHgAABAgQIECBAgAABAgQIECBAgAABAgQIEGiugP27ze29ygk0SkDgrVHtViwBAgR6KmDB3FNOgxEgQIBAjwVek2SbJFuPHEt1Mv66666bTTfdNJtssknrKH7tQ6DXAnfeeWduvfXW1nHLLbek+HWHnyeTXDNyXJ3kng6vdzoBAgQIEKirgMBbXTurLgIECBAgQIAAAQIECBAgQIAAAQIECBAgQIAAAft3PQMECDRCQOCtEW1WJAECBPoiYMHcF1aDEiBAgMAEBLZLsn2S4r/rdDJO8fa2zTffvHVsttlmWWWVVTq53LkEeiLw0EMP5eabb85NN93UOoq3wHX4uSvJVUmuHPlvh5c7nQABAgQI1EZA4K02rVQIAQIECBAgQIAAAQIECBAgQIAAAQIECBAgQIDAKAH7dz0SBAg0QkDgrRFtViQBAgT6ImDB3BdWgxIgQIBABwIrJ3lnkr9NskOSpdu99k1velPe/va3521ve1ve+ta3Ztlll233UucRGJjAY489lu9+97u54YYbcv311+eHP/xhJ/d+IskVSf4zybeS/K6Ti51LgAABAgQqLiDwVvEGmj4BAgQIECBAgAABAgQIECBAgAABAgQIECBAgMC4AvbvejgIEGiEgMBbI9qsSAIECPRFwIK5L6wGJUCAAIGFCKyVZMeRY8t2tdZee+1stdVW2XLLLfOOd7wjK620UruXOo9AaQQefvjhXHfddfnOd76Ta6+9Nvfee28nc/tOkstHjl92cqFzCRAgQIBABQUE3irYNFMmQIAAAQIECBAgQIAAAQIECBAgQIAAAQIECBBoS8D+3baYnESAQNUFBN6q3kHzJ0CAwPAELJiHZ+/OBAgQaJrAa5P8fZJ3J9mkneJf+tKXZtttt80222yTrbfeOq99bTGED4F6Cdx999255pprcvXVV+fb3/52/vSnP7Vb4K1JvpHksiR3t3uR8wgQIECAQIUEBN4q1CxTJUCAAAECBAgQIECAAAECBAgQIECAAAECBAgQ6EjA/t2OuJxMgEBVBQTeqto58yZAgMDwBSyYh98DMyBAgECdBdZO8g9JdkqycTuFvvrVr87222/fOrbbbrssuuii7VzmHAK1EHj++edz1VVX5corr2wdP//5z9ut6/tJvp7k/yXp6JVx7d7AeQQIECBAYAgCAm9DQHdLAgQIECBAgAABAgQIECBAgAABAgQIECBAgACBgQjYvzsQZjchQGDYAgJvw+6A+xMgQKC6AhbM1e2dmRMgQKCsAqsleW+SnZNs3s4kN99887zzne/M3/7t3+YNb3hDO5c4h0AjBH7yk5/kP//zP/Otb30rN910U7s1FydemuSrSe5v9yLnESBAgACBEgoIvJWwKaZEgAABAgQIECBAgAABAgQIECBAgAABAgQIECDQEwH7d3vCaBACBMouIPBW9g6ZHwECBMorYMFc3t6YGQECBKoksHiSXZP8nyTvbGfiRbhtxx13bB2rr756O5c4h0CjBe67775cfvnlraMIwbX5+VaSf0/ylSSz27zGaQQIECBAoCwCAm9l6YR5ECBAgAABAgQIECBAgAABAgQIECBAgAABAgQI9FrA/t1eixqPAIFSCgi8lbItJkWAAIFKCFgwV6JNJkmAAIHSCmyd5H0jx+SFzfLd7353/v7v/z7Ff1dYYYWFne7PCRAYR+APf/hDvvGNb+Syyy5r/beNz9NJvjxyXNPG+U4hQIAAAQJlEBB4K0MXzIEAAQIECBAgQIAAAQIECBAgQIAAAQIECBAgQKAfAvbv9kPVmAQIlE5A4K10LTEhAgQIVEbAgrkyrTJRAgQIlEbglUn2SLJ7ktcsbFbvete78p73vKd1LLfccgs73Z8TINChwKOPPpqvfe1rreOb3/xmO1ffk2RmkouS/KqdC5xDgAABAgSGJCDwNiR4tyVAgAABAgQIECBAgAABAgQIECBAgAABAgQIEOi7gP27fSd2AwIEyiAg8FaGLpgDAQIEqilgwVzNvpk1AQIEhiGwc5K9kuy4sJu//e1vz3vf+97svPPOWWWVVRZ2uj8nQKBHAg899FAuvfTSfPWrX83111/fzqiXJ/lSkkvbOdk5BAgQIEBgwAICbwMGdzsCBAgQIECAAAECBAgQIECAAAECBAgQIECAAIGBCdi/OzBqNyJAYJgCAm/D1HdvAgQIVFvAgrna/TN7AgQI9Fvgr5N8IMn7k6yxoJutu+662XXXXbPLLrtk7bXX7ve8jE+AwEIE7r333lxyySX5yle+kjvvvHNhXr9J8m9JLkjy3ws72Z8TIECAAIEBCQi8DQjabQgQIECAAAECBAgQIECAAAECBAgQIECAAAECBAYuYP/uwMndkACBYQgIvA1D3T0JECBQDwEL5nr0URUECBDotcA7k+yd5D0LGnjZZZfNbrvt1jq22GKLXs/BeAQI9EjgxhtvzMUXX9w6HnvssYWN+rUkX0zyrYWd6M8JECBAgECfBQTe+gxseAIECBAgQIAAAQIECBAgQIAAAQIECBAgQIAAgaEJ2L87NHo3JkBgkAICb4PUdi8CBAjUS8CCuV79VA0BAgQmIrBkkn1GjvUWNNA222yTPfbYI7vvvnsWW2yxidzTtQQIDFDgueeey8yZM3PRRRfl6quvXtid70hy/sjx1MJO9ucECBAgQKAPAgJvfUA1JAECBAgQIECAAAECBAgQIECAAAECBAgQIECAQCkE7N8tRRtMggCBfgsIvPVb2PgECBCor4AFc317qzICBAi0K/CaJMVm4n2TLDXeRVOmTMn73//+7LXXXnnd617X7tjOI0CgpAI/+9nP8qUvfSn/9m//lgcffHBBs3wyyXlJzk1yT0nLMS0CBAgQqKeAwFs9+6oqAgQIECBAgAABAgQIECBAgAABAgQIECBAgACBxP5dTwEBAo0QEHhrRJsVSYAAgb4IWDD3hdWgBAgQqITA25Psl2SXBc126623zgc+8IHstttulSjKJAkQ6Fzg4osvzgUXXJBrrrlmYRdfkmRGkusXdqI/J0CAAAECPRAQeOsBoiEIECBAgAABAgQIECBAgAABAgQIECBAgAABAgRKKWD/binbYlIECPRaQOCt16LGI0CAQHMELJib02uVEiBAYI7AzkkOSPKO8Uhe+tKXZp999snee++dDTfckBwBAg0RuO222/LFL34x559/fv70pz8tqOrrkpyd5NKG0CiTAAECBIYjIPA2HHd3JUCAAAECBAgQIECAAAECBAgQIECAAAECBAgQ6L+A/bv9N3YHAgRKICDwVoImmAIBAgQqKmDBXNHGmTYBAgS6EPhgkn9KssF4166zzjr50Ic+1DqWXnrpLm7hEgIE6iDwxBNP5POf/3zruOuuuxZU0o+T/EuSL9ShbjUQIECAQOkEBN5K1xITIkCAAAECBAgQIECAAAECBAgQIECAAAECBAgQ6JGA/bs9gjQMAQLlFhB4K3d/zI4AAQJlFrBgLnN3zI0AAQK9ETgwycFJ1hpvuG222Sb77bdf3vOe9/TmjkYhQKA2Al/72tcyY8aMXH311Quq6ZdJzkhyVm0KVwgBAgQIlEFA4K0MXTAHAgQIECBAgAABAgQIECBAgAABAgQIECBAgACBfgjYv9sPVWMSIFA6AYG30rXEhAgQIFAZAQvmyrTKRAkQINCRwKJJDh05Vh/vyj333DP7779/Nt10044GdzIBAs0TuOWWW3LOOefkwgsvXFDx9yU5feR4vnlKKiZAgACBHgsIvPUY1HAECBAgQIAAAQIECBAgQIAAAQIECBAgQIAAAQKlEbB/tzStMBECBPopIPDWT11jEyBAoN4CFsz17q/qCBBonkDx3eDwJIclmTpW+ZMmTco//dM/5cMf/nBe9apXNU9IxQQITEjgF7/4RT73uc/lX/7lX/Lss8+ON9YDST6T5LQko9ebE7q/iwkQIECgUQICb41qt2IJECBAgAABAgQIECBAgAABAgQIECBAgAABAo0SsH+3Ue1WLIHmCgi8Nbf3KidAgMBEBSyYJyroegIECJRH4JAkRyQZ841uyy+/fA466KAceOCBWWmllcozazMhQKCSAg8//HDOOuusnHnmmfnjH/84Xg3FG99OTfLZShZp0gQIECAwbAGBt2F3wP0JECBAgAABAgQIECBAgAABAgQIECBAgAABAgT6JWD/br9kjUuAQKkEBN5K1Q6TIUCAQKUELJgr1S6TJUCAwJgCxUbgaUn+eqw/XXXVVXPIIYfk4IMPzuTJkxESIECgpwJPP/10zjjjjHz2s5/Nb3/72/HG/u8k05Oc29ObG4wAAQIE6i4g8Fb3DquPAAECBAgQIECAAAECBAgQIECAAAECBAgQINBcAft3m9t7lRNolIDAW6ParVgCBAj0VMCCuaecBiNAgMBABd6X5MgkbxjrrlOnTs1hhx2WQw89NIsttthAJ+ZmBAg0T+C5557L6aefns985jN54IEHxgP4SZKTk3y5eUIqJkCAAIEuBATeukBzCQECBAgQIECAAAECBAgQIECAAAECBAgQIECAQCUE7N+tRJtMkgCBiQoIvE1U0PUECBBoroAFc3N7r3ICBKorsE2So5O8bawSVllllRxxxBE5/PDDs+iii1a3SjMnQKCSAs8//3xOO+20nHrqqXnooYfGq+GGJCcmubqSRZo0AQIECAxKQOBtUNLuQ4AAAQIECBAgQIAAAQIECBAgQIAAAQIECBAgMGgB+3cHLe5+BAgMRUDgbSjsbkqAAIFaCFgw16KNiiBAoCEC6yX55yT/Z6x6l1122UybNi0f+chHsvjiizeERJkECJRVYPbs2fn0pz+d6dOn57HHHhtvmv+e5JNJ7ihrHeZFgAABAkMVEHgbKr+bEyBAgAABAgQIECBAgAABAgQIECBAgAABAgQI9FHA/t0+4hqaAIHyCAi8lacXZkKAAIGqCVgwV61j5kuAQBMFlk9ybJJDxyp+kUUWyZFHHpmPfvSjWW655Zroo2YCBEos8Oijj+aUU07JySefnBdeGL30nDvx05Mcn+SPJS7F1AgQIEBg8AICb4M3d0cCBAgQIECAAAECBAgQIECAAAECBAgQIECAAIHBCNi/OxhndyFAYMgCAm9DboDbEyBAoMICFswVbp6pEyDQCIEDk3w8ycvGqnb//ffPxz72sayxxhqNwFAkAQLVFfjNb36Tk046Keecc854RTwy8vfdWdWt0swJECBAoMcCAm89BjUcAQIECBAgQIAAAQIECBAgQIAAAQIECBAgQIBAaQTs3y1NK0yEAIF+Cgi89VPX2AQIEKi3gAVzvfurOgIEqiuw3cjbjjYeq4Sdd945Rx99dDbYYIPqVmjmBAg0UuDHP/5xTjzxxFx66aXj1f/9kbdaXtVIIEUTIECAwLwCAm+eBwIECBAgQIAAAQIECBAgQIAAAQIECBAgQIAAgboK2L9b186qiwCB+QQE3jwQBAgQINCtgAVzt3KuI0CAQH8E/irJJ5O8f6zhN9100xxzzDHZYYcd+nN3oxIgQGBAAldccUVOOOGE3HLLLePd8d+S/HOS/x3QlNyGAAECBMonIPBWvp6YEQECBAgQIECAAAECBAgQIECAAAECBAgQIECAQG8E7N/tjaNRCBAouYDAW8kbZHoECBAosYAFc4mbY2oECDRO4NAkJyaZPLry1VZbLccdd1z23XffxqEomACBegucd955+cQnPpH7779/rEKfTnJ0ktPrraA6AgQIEBhHQODNo0GAAAECBAgQIECAAAECBAgQIECAAAECBAgQIFBXAft369pZdREgMJ+AwJsHggABAgS6FbBg7lbOdQQIEOidwBZJTkqy2VhDTps2LR//+MczefKLcnC9m4GRCBAgMESBp59+uvX33PTp08ebxc1JPpbkxiFO060JECBAYPACAm+DN3dHAgQIECBAgAABAgQIECBAgAABAgQIECBAgACBwQjYvzsYZ3chQGDIAgJvQ26A2xMgQKDCAhbMFW6eqRMgUHmBSUlOSXLYWJXsuOOOOeGEE7L++utXvlAFECBAoB2B22+/Pcccc0wuv/zy8U7/TJKPJnm2nfGcQ4AAAQKVFxB4q3wLFUCAAAECBAgQIECAAAECBAgQIECAAAECBAgQIDCOgP27Hg0CBBohIPDWiDYrkgABAn0RsGDuC6tBCRAgsFCBv0/y6SSvGn3mmmuumRNPPDG77777QgdxAgECBOooMHPmzBx99NGZNWvWWOX9IslHklxWx9rVRIAAAQLzCQi8eSAIECBAgAABAgQIECBAgAABAgQIECBAgAABAgTqKmD/bl07qy4CBOYTEHjzQBAgQIBAtwIWzN3KuY4AAQLdCSyb5NQkHxrr8sMOOywnnXRSFl988e5GdxUBAgRqIjB79ux87GMfy2c+U7zUbczP55MckeSxmpSsDAIECBB4sYDAm6eCAAECBAgQIECAAAECBAgQIECAAAECBAgQIECgrgL279a1s+oiQGA+AYE3DwQBAgQIdCtgwdytnOsIECDQucDOSYrkxhqjL918881z8sknZ7PNNut8VFcQIECgxgI333xzjjzyyNx0001jVfmbJIclubTGBEojQIBAkwUE3prcfbUTIECAAAECBAgQIECAAAECBAgQIECAAAECBOotYP9uvfurOgIERgQE3jwKBAgQINCtgAVzt3KuI0CAQPsCk5N8Nsm+Y11yyimnZNq0ae2P5kwCBAg0UGD69On56Ec/Ol7l5yU5JMnTDaRRMgECBOosIPBW5+6qjQABAgQIECBAgAABAgQIECBAgAABAgQIECDQbAH7d5vdf9UTaIyAwFtjWq1QAgQI9FzAgrnnpAYkQIDAfAJ/m+SMJK8a7bLDDjvk1FNPzete9zpkBAgQINCGwM9+9rMcccQRueKKK8Y6+xdJDk7yn20M5RQCBAgQqIaAwFs1+mSWBAgQIECAAAECBAgQIECAAAECBAgQIECAAAECnQvYv9u5mSsIEKiggMBbBZtmygQIECiJgAVzSRphGgQI1FLg5CQveh3RpEmTctppp+Wggw6qZdGKIkCAQL8FzjzzzBx++OF59tlnx7rVKUmO7PccjE+AAAECAxEQeBsIs5sQIECAAAECBAgQIECAAAECBAgQIECAAAECBAgMQcD+3SGguyUBAoMXEHgbvLk7EiBAoC4CFsx16aQ6CBAok8AGST6X5C2jJ7X99tvn9NNPz2tf+9oyzddcCBAgUDmBu+++O4ceemiuvPLKseb+vSQfTvLjyhVmwgQIECAwr4DAm+eBAAECBAgQIECAAAECBAgQIECAAAECBAgQIECgrgL279a1s+oiQGA+AYE3DwQBAgQIdCtgwdytnOsIECAwtsB+Sc4Z64+mT5+ej3zkI9wIECBAoIcCn/70pzNt2rTxRtw/yYwe3s5QBAgQIDBYAYG3wXq7GwECBAgQIECAAAECBAgQIECAAAECBAgQIECAwOAE7N8dnLU7ESAwRAGBtyHiuzUBAgQqLmDBXPEGmj4BAqURWGIkVPF/R89ok002yZlnnpmNNtqoNJM1EQIECNRJ4Ac/+EEOOuig3HrrrWOV9a9JijDyM3WqWS0ECBBoiIDAW0MarUwCBAgQIECAAAECBAgQIECAAAECBAgQIECAQAMF7N9tYNOVTKCJAgJvTey6mgkQINAbAQvm3jgahQCBZgtsmuS8JK8fzXDEEUekePuQDwECBAj0X6B4i+app5461o1+mmTfJLf0fxbuQIAAAQI9FBB46yGmoQgQIECAAAECBAgQIECAAAECBAgQIECAAAECBEolYP9uqdphMgQI9EtA4K1fssYlQIBA/QUsmOvfYxUSINBfgf2TnD36FlOmTMnZZ5+dnXbaqb93NzoBAgQIzCfw9a9/PQcccEAefPDBsWQOSHIOMgIECBCojIDAW2VaZaIECBAgQIAAAQIECBAgQIAAAQIECBAgQIAAAQIdCti/2yGY0wkQqKaAwFs1+2bWBAgQKIOABXMZumAOBAhUVaAITew3evI77rhjZsyYkdVWW62qdZk3AQIEKi1w//33Z7/99svll18+Vh0zkhRhZR8CBAgQKL+AwFv5e2SGBAgQIECAAAECBAgQIECAAAECBAgQIECAAAEC3QnYv9udm6sIEKiYgMBbxRpmugQIECiRgAVziZphKgQIVEZgrSQXJNli9Iw/8YlP5Nhjj61MISZKgACBOgscf/zxOe6448Yq8cYkH0jyyzrXrzYCBAjUQEDgrQZNVAIBAgQIECBAgAABAgQIECBAgAABAgQIECBAgMCYAvbvejAIEGiEgMBbI9qsSAIECPRFwIK5L6wGJUCgxgLvTPKvSVaat8ZVV101n//851O83c2HAAECBMojULzl7UMf+lB++9vfjp7Uw0n+b5JvlWe2ZkKAAAECowQE3jwSBAgQIECAAAECBAgQIECAAAECBAgQIECAAAECdRWwf7eunVUXAQLzCQi8eSAIECBAoFsBC+Zu5VxHgEATBQ5O8tnRhW+99db5whe+kJe//OVNNFEzAQIESi/w61//Oh/84AdzzTXXjDXXQ5KcUfoiTJAAAQLNFBB4a2bfVU2AAAECBAgQIECAAAECBAgQIECAAAECBAgQaIKA/btN6LIaCRCIwJuHgAABAgS6FbBg7lZuCNe98MILo/s1hFm4JYHBCCyyyCJlW+OemeTA0dUffPDB+exnX5SBGwySuxAgQIBARwKHHHJIzjhjzGzbWUkO6mgwJxMgQIDAIAQqG3jz/X0Qj4d7lEWghN/fy0JjHgQIECBAgAABAgQIECBAgAABAgQIECBAYEEC9u96PggQaIRA2TYDNwJdkQQIEKiJgAVzhRppw1yFmmWqExYo0Ya5ZZJclOTvRhd1zjnnZL/99ptwrQYgQIAAgcEJzJgxI/vvv/9YN/yPJHskeXxws3EnAgQIEFiIgMCbR4RABQRK9P29AlqmSIAAAQIECBAgQIAAAQIECBAgQIAAAQIE5grYv+thIECgEQICb41osyIJECDQFwEL5r6w9mfQiQTeZs6cmT32KPZwJ8cff3yOOeaYrid5wgkn5Nhjj+3JWF1Pos0Ln3766Rx66KE599xzW1dcdNFF2X333du8uvyn/f73v2/Vc9VVV7Ume9NNN2WzzTYr/8TbmGFJNsy9NsnFSTacd8qrr756vvSlL2XLLbdsoxKnECBAgEDZBL7zne9kr732yn333Td6arcl2S3J3WWbs/kQIECgoQKNDLz5/u77e9V+3kvy/b1qbOZLgAABAgQIECBAgAABAgQIECBAgAABAgTs3/UMECDQCAGBt0a0WZEECBDoi4AFc19Y+zNo3QNvzz//fO65555WeOu6667L7bffnlmzZrUwX/ayl2WjjTZqhbm23377bLjhhpk0adJCoVgM048AACAASURBVAXeFkpU2hNKsGHuHUm+kmSVeZG22GKLXHjhhVlzzTVLa2diBAgQILBwgWKNseeee+bGG28cffJDSXZNct3CR3EGAQIECPRZQOCtpP9gje/vnT/5/sGazs1cQYAAAQIECBAgQIAAAQIECBAgQIAAAQIEai5g/27NG6w8AgT+IiDw5kkgQIAAgW4FLJi7lRvCdXUNvL3wwgu57bbbctxxx+Wb3/xmW7JF+O1Tn/pU6w1biy666LjXDDLwdvPNN2fzzTdva/7tnrTddtul+Nf9V1xxxTEvsWGuXcmOz9tlJOw234XF2/SKtwT6ECBAgEB9BIo34Bb/v3aMTxF6u6Q+laqEAAEClRQQeCtZ4M339/F/jnx/r+TfMSZNgAABAgQIECBAgAABAgQIECBAgAABAgSGKWD/7jD13ZsAgYEJCLwNjNqNCBAgUDsBC+YKtbSOgbdnn302M2bMyFFHHZXHH3+8424U1xXHUkstNea1Am8dk5bmgiG+4e3DSf5lNMSRRx6Zk046qTQ+JkKAAAECvRP42Mc+lpNPPnmsAf8pyed6dycjESBAgECHAgJvJQq8+f6+4KdX4K3Dn26nEyBAgAABAgQIECBAgAABAgQIECBAgAABAvbvegYIEGiEgMBbI9qsSAIECPRFwIK5L6z9GbRugbdis9xpp52WIkg057Pmmmvmgx/8YHbaaaestdZamTx5cuuPZs+enfvuuy+XXXZZzj333Nxzzz1zrznggAMyffr0MUNvAm/tP4v9fFtc0a9ddtklt99+exa2CXDOjIcUePvnJCeMVjvjjDNy0EEHtY/pTAIECBConMCZZ56Zgw8+eKx5H5Pkk5UryIQJECBQDwGBt5IE3nx/X/gP1MK+6/byO3cvxxpdWYW+vy+8Kc4gQIAAAQIECBAgQIAAAQIECBAgQIAAAQLlFrB/t9z9MTsCBHokIPDWI0jDECBAoIECFswVanrdAm8333xzdt9998yaNavVhT333LMVXJsyZcoCu/LII4+03rR16qmnts5bZpllct5552XXXXd90XWDDLy18yh1s3FsQeP2cpNbL8caPedu6h5C4G16ko+MnvtXvvKVVljPhwABAgTqL3DJJZeMuZ5I8ukk0+ovoEICBAiUTkDgrSSBN9/ft8vMmTOz4oordv1D0svv3L0cq6Lf37vugwsJECBAgAABAgQIECBAgAABAgQIECBAgECJBOzfLVEzTIUAgf4JCLz1z9bIBAgQqLuABXOFOjw68FZsONt88837WsFFF13UCqXN+znhhBNy7LHHtn7r+C433z3zzDOZNm1airepFJ8i7Fb838svv3xb9Tz55JOt688+++zW+TvvvHPOP//8LLfccvNdL/DWFmfrpIZvmPtckgPm1VphhRXy1a9+NVtttVX7iM4kQIAAgcoLXHvttXnve9+bP/zhD6NrKRYdH658gQogQIBAtQRqE3jz/d33915+5+7lWKP/SqjIP1hTrb/JzJYAAQIECBAgQIAAAQIECBAgQIAAAQIECIwtYP+uJ4MAgUYICLw1os2KJECAQF8ELJj7wtqfQesUeCve6rbbbrvle9/7XqZOnZrLLrssG2+8cUdwd955Z2tD+l133ZW11147l156ad7whjfMN0bZAm+33nprtt122zz++OPZeuutc/HFF2fllVfuqO55T+7lJrdejjW6oJJvmPtikg/MO+dXvvKVrefpjW98Y9e9cSEBAgQIVFfgRz/6UStM/6tf/Wp0ERck2bu6lZk5AQIEKicg8NZBy/r1D9b4/u77+8LebDeEN7R38JPhVAIECBAgQIAAAQIECBAgQIAAAQIECBAgUFoB+3dL2xoTI0CglwICb73UNBYBAgSaJWDBXKF+1ynwNm8AqtvgVxEa+/CHP5wLL7yw1cWbbropm2222XwdLVvg7T/+4z/y7ne/uzXH8UJ6nTySvQyp9XKs0TWUOPB2UZL5XmG43nrr5etf/3rWWmutTlrhXAIECBComcAvf/nL7LTTTrnjjjtGVzYzyR41K1c5BAgQKKuAwFsHnelX4M33d9/fBd46+EF0KgECBAgQIECAAAECBAgQIECAAAECBAgQaF/A/t32rZxJgECFBQTeKtw8UydAgMCQBSyYh9yATm4/OvDWybW9PPeEE07Iscce2xry+OOPzzHHHNPx8E3cMPfcc8+1rE466aS5XjNmzMg//mOxh/PFn3md2wUeK/TX7rUNDLxdnOR98/pssskmrbDblClT2mVzHgECBAjUWODBBx9shd6KN7SO+nw5yW41Ll1pBAgQKItAbQJvwwL1/b07ed/fd8ntt9+e7bbbLjNnzozAW3fPkasIECBAgAABAgQIECBAgAABAgQIECBAgMBCBOzf9YgQINAIAYG3RrRZkQQIEOiLgAVzX1j7M2idAm+zZs3Kbrvtlu9973uZOnVqLrvssmy88cYdwd15551573vfm7vuumvct6WV6Q1v999/f3bfffdcf/31c+ssNtF/4QtfyAorrPCi2gXeFunnGvdFYbe3ve1t+cY3vpHllluuo+fQyQQIECBQb4FHH3209XbWG264YXShQm/1br3qCBAoh4DA2wT70IvAm+/vf2mC7+/jP4yLLNLX7+8T/ClwOQECBAgQIECAAAECBAgQIECAAAECBAgQKK2A/bulbY2JESDQS4F+bgbu5TyNRYAAAQLlE7BgLl9Pxp1RJ4G3Z599NrfddluuvPLK1ltJinBYsUmt+LzsZS/L+uuvn+JtVttuu2022mijLLXUUm1L9GLD3DPPPJNp06blzDPPbN13zz33bP3fyy+/fFvzePLJJ1vXn3322a3zd95555x//vkvCiuVKfBWBNv22WefF9V30UUXtYJwoz/DDry11YguTirBvxB/YZI95p36VlttlcsvvzyTJ0/uoiKXECBAgEDdBYr1xI477phrr712dKkXFcuYutevPgIECAxRoBGBN9/f//KE+f7e/k/a6De0t39lZ2eW4Pt7ZxN2NgECBAgQIECAAAECBAgQIECAAAECBAgQqJaA/bvV6pfZEiDQpYDAW5dwLiNAgACBWDBX6CFoJ/BWBMm+9rWv5aSTTsodd9zRVnVrrrlmDj744Oy7775tBd96EXgrJnbzzTe3gl5zgnhF6G369OmZMmXKAuf9u9/9rnXeqaee2jpvmWWWyYUXXth6+8roT1k2zN13332tUN91113XmuJb3vKW1tvtis+b3/zmXHDBBVlnnXXa6te8J43e5HbTTTdls80263ic4oKGbJj7YpIPzAu09dZb55vf/GaWWGKJrtxcRIAAAQLNECjWWO9617tyzTXXjC74giR7N0NBlQQIEBi4QK0Db76/z/88+f7e/s9XQ76/tw/iTAIECBAgQIAAAQIECBAgQIAAAQIECBAgUE0B+3er2TezJkCgQwGBtw7BnE6AAAECcwUsmCv0MCws8PbII4/kmGOOmfvWs05L22mnnXL66aenCMAt6NOrwFvxr9gX9yvGe/zxx1u3LO79wQ9+MMVc1lprrblv3Jo9e3aK0Nhll12Wc889N/fcc8/cKZ588sk5/PDDM2nSpBdNuwwb5oo6jzvuuHzqU59qze/v/u7vWoG9oldf/epXW7+36667tt5wt/LKK3fUNoG3jrg+l+SAea8o3uz2rW99S9itI0YnEyBAoLkCRTDhne9851hveiteOfvh5sqonAABAn0TqG3gzfd339/9gzV9+3vDwAQIECBAgAABAgQIECBAgAABAgQIECBAoCoC9u9WpVPmSYDAhAQE3ibE52ICBAg0WsCCuULtX1Dg7cknn8y0adPmC7utt956rfBYEbAq3po2efLkVrVFeOyhhx5qvW3s85//fG688ca5CsVb0opA2aqrrjquTK8Cb8UNijDYjBkzctRRR80NvbXbkuLNbkXNRdhtTm2jrx124O2FF17Il7/85ey3336t+uZ9G93oN9wdcMABrSDcUkst1S7Bi97K1ssNcxMZa3QBRUBxl112ye23357tttsuM2fOzIorrrjAOhdZZJFernFPSTJt3hu+9a1vzRVXXJEll1yybW8nEiBAgACBp556KjvssEO++93vjsaYnuSjhAgQIECgpwK1DLz5/v6X/23C9/fevaG9Zt/fe/qXiMEIECBAgAABAgQIECBAgAABAgQIECBAgECJBezfLXFzTI0Agd4J9HIzcO9mZSQCBAgQqIKABXMVujQyxwUF3ooA0R577NE6swhVfeQjH8lhhx220PBU8aaS8847L0cfffTcwFnxJrIiSLbYYouNqdPLwFtxgyIUdtttt+WTn/xkvv71r7fVkS222CLHHntsttxyyyy66KLjXjPMwFtRVxEq3HvvvTNr1qzWHItw3oknnth6o9joMFzx5wceeGDrz4setvPp5xvearRh7qgkJ87rufHGG+eqq67K8ssv3w6zcwgQIECAwHwCf/zjH1sB7u9///ujZY5O8pdXuvoQIECAQC8Eahl48/197EfD9/f2f2R6+b8FjL5rCf7BmvYhnEmAAAECBAgQIECAAAECBAgQIECAAAECBKotYP9utftn9gQItCkg8NYmlNMIECBA4EUCFswVeijGC7w9+uij2WeffXLppZe2qikCaUceeWQmTZrUVnXPP/98zjjjjFZArvi8+c1vbr2V7JWvfOWY1/c68DbnJsU8io1VRRDphhtuyF133dX6dfFZc801s+6662aTTTbJ9ttvnw033LCt+oa1Ya4Is1155ZXZf//954bdxnp7XvGGu9NOO63Vrzmf973vfTnllFOyxhprLLR/vdzk1suxRk98iBvm9ktyzrzzef3rX59vf/vbmTp16kJ9nUCAAAECBMYTeOCBB7Ltttvmpz/96ehT9k8ygxwBAgQI9ESgdoE339/Hfy58f2//Z6am39/bB3AmAQIECBAgQIAAAQIECBAgQIAAAQIECBCoh4D9u/XooyoIEFiIgMCbR4QAAQIEuhWwYO5WbgjXjRd4+8lPfpKdd9459957b9Zff/1ccsklec1rXtPRDItN23vttVeuueaa1nVFIGibbbYZc4x+Bd46mnCbJw9jw1wRYiv+xf4iQPjII4+0ZlqECC+44IKss846L5p58Za9z3zmMznqqOJFZH/5FP0rgnA77LDDAt9g18tNbr0ca3SRQwq8/UOSv6RARz4vf/nLc/XVV+fVr351m0+Q0wgQIECAwPgCP//5z1vrpV//+tejT9o5yf9jR4AAAQITFqhd4M339/GfCd/f2/95qeH39/aLdyYBAgQIECBAgAABAgQIECBAgAABAgQIEKiPgP279emlSggQWICAwJvHgwABAgS6FbBg7lZuCNeNF3i7+eabs/nmm7dmtOeee+Zzn/tclllmmY5m2MnGMoG38Wl/97vf5eMf/3jOPvvsuScVYbeiJ3/zN38z7oVF6K14y94nP/nJPP7443PP22mnnVrBube85S1jBt96ucmtl2ONLnQIgbfNktyQZLE5cyl+Jq699tpstNFGHf1sOJkAAQIECCxI4Ac/+EG22mqr+f7/d5Lnkrwtyc30CBAgQGBCArULvPn+Pv7z0Mn/LjGhp2rkYt/fx1Ycwvf3XrTTGAQIECBAgAABAgQIECBAgAABAgQIECBAoIoC9u9WsWvmTIBAxwICbx2TuYAAAQIERgQsmCv0KLQTeNtnn31awakll1yyo8o62VjWz8BbMY+nnnrqRXMvfv9Xv/pVnnuu2D+e/PnPf85Pf/rTzJ49u/Xru+++O/fff3/r95944olceOGFrbekdVJXR2CjTn7yySfzr//6rznrrLNSbA6b8yneuHfOOedk0003Xejwzz//fL7yla/kwAMPnPtmuOKiIvR27rnnZuWVV37RGL0MqfVyrNETHfCGuVck+W6SNeadxxVXXJHtt99+oX1wAgECBAgQ6FTgyiuvbL2VddTnN0nemuR/Oh3P+QQIECAwV6DWgTff331/32yz4t9q6fxTo+/vnRfvCgIECBAgQIAAAQIECBAgQIAAAQIECBAgUB8B+3fr00uVECCwAAGBN48HAQIECHQrYMHcrdwQrhsv8PZf//Vf2XHHHfPAAw+keJvYl7/85bzyla/saIYPP/xw6+1wxYbt4k1Y3/72t7PJJpuMOUY3gbfRm7E6mlyHJ887/0EF3n7yk59k1113zV133TV3tsXGtSKotu6667ZdwQsvvJCin4ccckiKf/m/CMwV/VxnnXXGHKOXm9x6OdboyQ4w8LZokhuTvGXeOXzpS19qPd8+BAgQIECgXwJF2H6vvfYaPfz3kmyR5Pl+3de4BAgQqLlA7QJvvr/P/8T6/i7wVvO/w5RHgAABAgQIECBAgAABAgQIECBAgAABAgQWJGD/rueDAIFGCAi8NaLNiiRAgEBfBCyY+8Lan0HHC7zNG1Yr7nzyySfn8MMPz6RJk9qaSBGymjlz5txA0NZbb50iIDR16tQxr+8m8DY6eNbWxCZw0k033ZQicDaowFthWATT9ttvvzz++OPZe++9c+KJJ2bKlCldVVG8Me68885r9WCXXXbJIouMvdzrZUhtUKHE7bbbrvW8rbjiigu0WWS8ohcsOjPJbvOecsopp2TatGld9cFFBAgQIECgE4Hp06fnox/96OhLLk6yeyfjOJcAAQIE5grULvDm+/uLn27f3zv/ia/J9/fOC3cFAQIECBAgQIAAAQIECBAgQIAAAQIECBCol4D9u/Xqp2oIEBhHQODNo0GAAAEC3QpYMHcrN4Trxgu8FWGr888/P/vuu29rVsW/kF6ErYpfL7HEEguc6bPPPpt///d/z1FHHZVZs2a1zv3sZz+bgw46aNyQVTeBt2Lcea+bM6lirhtssEEmT578onkuv/zyrbkVnyK89u53v7t17kte8pK55xbnrLHGGnN/XdS79NJLz/31oAJvxQ0LyzPOOKMVUvuHf/iHhdr34hESeJtP8fgkx8z7OwceeGDOPPPMXlAbgwABAgQItCVQrKHOOuus0eeekOTYtgZwEgECBAjMK1C7wJvv776/X3XVVa1nfE7Q7/9n706gparOfIF/4EAIyyE4RAXUxAHttEHQJCgaNIlgdyIJZnAAUVufGo0QxHYA0Q4KRt4jCLQkGg2iKKImtkP6NZo4RKKYKGpsW6MSRXCILjXEdlZ861Sn7iuuwK2qW6eqTp1frZW1+t57zt7f99sHOLfX/rur+SMv8FaNmnsIECBAgAABAgQIECBAgAABAgQIECBAgEDTCdi/23RLoiACBNIQEHhLQ9WYBAgQyIeAF+YMrfPaAm9JC3/961/jlFNOicsuu6yto3333Tf+1//6X7H//vvHlltuGRtuuGHhZ0kwK9kcdd9998Xs2bOjuNkq+dnw4cPj4osvji222GKtMtUG3iql/u1vfxv77LNP4bbjjz8+pk+fvsZg3LrGrWfgrdL+anG9wFubYnJyzrxS04MOOihuuummWjAbgwABAgQIVCQwbNiwuPnmm9vfMzIikpNIfQgQIECgfIGWC7z5/X3ti+/39/L/YAi8lW/lSgIECBAgQIAAAQIECBAgQIAAAQIECBAg0MQC9u828eIojQCB2gkIvNXO0kgECBDIm4AX5gyt+LoCb0kbf/7znyM50eq6666rqqtvf/vbhVBZr1691nm/wFtVvC13U9rPQZcuXcp9xx0QEYsjou3ov8985jORBCY32WSTlnPXEAECBAg0v8DKlSsLp9M++uijpcW+FxEDI2JJ83egQgIECDSNQEsG3vz+vubnq9UDb438U9VEv783ksHcBAgQIECAAAECBAgQIECAAAECBAgQIECg2QTs3222FVEPAQKpCJS7GTiVyQ1KgAABApkW8MKcoeXrKPCWtJJsELvkkksKwbVly5aV1d12220XY8aMieOOOy569OjR4T1pb5QqFpCHE97eeOONeOihh2Lx4sVx//33x3PPPVf4+vXXX29bh4022ih23333QhBxzz33jIEDB8bf//3fNzzMlfZzUGbgLQm5/S4idi+CbbDBBnHPPfcUrHwIECBAgECjBJJ/1/fee+94770k59b2eSgiPh8Rq32zUTWalwABAhkQaNnAm9/fP/r0NXvgze/va/8bo8zf3zPwV44SCRAgQIAAAQIECBAgQIAAAQIECBAgQIBAXQXs360rt8kIEGiUgMBbo+TNS4AAgewLeGHO0BqWE3grtpNsFLvvvvvihhtuiN/97neFQFXpp3///rHXXnvFP/7jP8a+++4bG2+8cdkSaQedioV0FHhrvxmunAbmzZsXI0aMKOfS1K5ZtWpVIdQ2Y8aMwvqUhtvKnTQJwQ0fPjxOOOGE+MIXvhBdu3Yt99aaXZf2c1DmhrnLI+LI0qaaYY1rhmwgAgQIEMi0wFVXXRUjR45s38PciDgq040pngABAvUTaOnAm9/f1/0gNcPvdn5/L+8Pe5m/v5c3mKsIECBAgAABAgQIECBAgAABAgQIECBAgEB+BOzfzc9a65RArgUE3nK9/JonQIBApwS8MHeKr743VxJ4a19Z6YbrSZMmxcSJE6suPu2gU7GwVgy8vfzyy/Ev//IvMXv27Kr92984atSoOO+886JPnz41G7OcgdJ+DsrYMDc6ImaU1nrGGWfE+eefX075riFAgAABAnUROPPMM+OHP/xh+7nGRMTMuhRgEgIECGRbIBeBN7+/r/khbXTgze/v5f/lUcbv7+UP5koCBAgQIECAAAECBAgQIECAAAECBAgQIJAfAft387PWOiWQawGBt1wvv+YJECDQKQEvzJ3iq+/NrRp4W1twqtUCb08++WR873vfi1tvvbXtwUlOavvyl78cBx98cOy5556x1VZbRfK99ddfv+2a5L8ov3LlynjxxRfjwQcfjFtuuaXwv9KT4ZJT3ubMmRO77rpr3R7KBgfeBkbEvaXNJqcV/vKXv6xb/yYiQIAAAQLlCnz1q1+Nf//3f29/+V4RsfoRvOUO6DoCBAjkR0Dgrcn+gzV+f/f7+5r++hF4y89fyjolQIAAAQIECBAgQIAAAQIECBAgQIAAgZoK2L9bU06DESDQrAICb826MuoiQIBA8wt4YW7+NWqrUOBtenTv3r2iFXvrrbdi7NixcfHFFxfua9R/If61116L448/Pq677rpCHUmo7cQTT4wxY8bE1ltvXVFPycUvvPBCzJgxo3BSXDH49vWvf73Q5yc/+cmKx6vmhgYH3h6MiN2LdSdBwfvvvz969epVTSvuIUCAAAECqQo899xzhWB7El4v+TwUEf1TndjgBAgQyL6AwFuLBN7KeRT9/l6OUnXXNPj39+qKdhcBAgQIECBAgAABAgQIECBAgAABAgQIEGh9Aft3W3+NdUiAQEQIvHkMCBAgQKBaAS/M1co14D6Bt+wG3q666qoYOXJk4alJwm5JUO3www+Prl27Vv0kffjhhzF//vw44YQT2kJvl156aRxzzDFVj1nJjQ3cMPevEXFSaa3/9m//Fkngz4cAAQIECDSrwI033hjf+MY32pd3UUR8r1lrVhcBAgSaQEDgTeCt7o+h398rJ3fCW+Vm7iBAgAABAgQIECBAgAABAgQIECBAgAABAhFh/67HgACBXAgIvOVimTVJgACBVAS8MKfCms6g1Qbe/vu//7sQjDruuOMKhY0fPz5OOeWUSP7r6U8//XR88MEHhe8///zzsXz58sL//e6778aSJUvizTffjFWrVsWsWbNil112Kfys1kGntY3329/+NvbZZ5/CnMnpaNOnZzPw9vbbb8e4ceMKIbfkM3r06Jg6dWp069at0w/K+++/H+ecc05MmTKlMNYRRxwRF110USFUl/an1s9B+3rXsmHuOxGxoPTaM888s63/tHs2PgECBAgQ6IxA8g52/vnntx/ikIi4tjPjupcAAQItLJC7wJvf3xt7Qrvf36v720TgrTo3dxEgQIAAAQIECBAgQIAAAQIECBAgQIBA7gXs3839IwCAQD4EBN7ysc66JECAQBoCXpjTUE1pzNLAW2nYKKXpVht20aJFMWjQoML3ah10qvV4pYUnob6xYxu7Ye6VV16JESNGxMKFCwulzZs3r/B1rT633XZbDBkypDDc0KFDI/mv0W+22Wa1Gn6t46S5bsmka9gwt0VE/CEitioWNXjw4LjzzjtT79UEBAgQIECgVgL77bdf3HXXXaXDvRgRn42Il2s1h3EIECDQQgItEXjz+3t5T6Tf38tzquaqBvz+Xk2Z7iFAgAABAgQIECBAgAABAgQIECBAgAABAnkTsH83byuuXwI5FRB4y+nCa5sAAQI1EPDCXAPEeg1RGnhLTjtLTmmr1yergbd6+axrnmYLvJWenNcMPqU1lD5nawi8zYuItqRgly5d4uGHH47ddtut2dpQDwECBAgQWKvAI488Ev369YsPP1ztNfyqiBiJjQABAgQ+ItASgTe/v2fnyfb7e/lr1cHv7+UP5EoCBAgQIECAAAECBAgQIECAAAECBAgQIJBfAft387v2OieQKwGBt1wtt2YJECBQUwEvzDXlTHew0sBbcorXyJFr3hfds2fPwkbqDTbY4CMFJd/bfffdY6ONNlrtZ5tvvnnssMMObd/bdNNNo0+fPoWvk2s33HDDtp/V+r8MXuvx0l2Fykd/++23Y9y4cTF79uzCzaNHj46pU6dGt27dKh+s3R3vv/9+nHPOOTFlypTCT4444oi46KKLPrK+pbdlNPB2RERcUdrHzJkz4+STT+60oQEIECBAgEC9BWbNmlV4H2j3GRURV9a7FvMRIECgyQVaIvDm9/cmf8pKyvP7e/lrJfBWvpUrCRAgQIAAAQIECBAgQIAAAQIECBAgQIDAWgTs3/VoECCQCwGBt1wssyYJECCQioAX5lRY0xm0NPCWzgzljVrrgFqtxyuvi/pe9Ytf/CK++c1va8ExgQAAIABJREFUFiZNAoRJ+O3www+Prl27Vl1IcjLM/Pnz44QTTojXX3+9MM6ll14axxxzzDrHzGDgbbOI+K+I2LLY2LBhw+LGG2+s2s6NBAgQIECg0QJf//rX46abbiot46WI+LuIeKXRtZmfAAECTSTQEoG3RnrW+vftWo/XSJu1ze339/JWReCtPCdXESBAgAABAgQIECBAgAABAgQIECBAgACBdQjYv+vxIEAgFwICb7lYZk0SIEAgFQEvzKmwpjOowFs6rvUY9bXXXovjjz8+rrvuusJ0Segt+To5oWzbbbetuIQXXnghZsyYUQjOFcNuw4cPj4svvji22GKLisdrxhu6dOlSfMe9NCLaUnzJyXiPPvroaicSNmP9aiJAgAABAusSWLp0aXzmM5+Jd955p/SyyyLiWHIECBAg0CYg8NbJh6HWAbVaj9fJ9lK53e/vlbOW/P5e+c3uIECAAAECBAgQIECAAAECBAgQIECAAAEC+RWwfze/a69zArkSEHjL1XJrlgABAjUV8MJcU850BxN4S9c37dGXLVsWJ510Uvzyl79smyoJvn35y1+Ogw8+OPbcc8/YaqutCmG49ddfv+2aVatWxcqVK+PFF1+MBx98MG655ZbC/4pBt+TCQYMGxWWXXRZ9+/ZNu426jf+3DXMHRcRqx9/MnDmzEBT0IUCAAAECWReYNWtWjB49un0bwyLi5qz3pn4CBAjUSEDgrZOQtQ6o1Xq8TraX2u1+f6+MVuCtMi9XEyBAgAABAgQIECBAgAABAgQIECBAgACBvwnYv+tRIEAgFwICb7lYZk0SIEAgFQEvzKmwpjNoHgJv6citPuq8efNixIgR9ZjqI3O8+uqrMXXq1NVOZutsIf/0T/8UkydPLoTlWunztw1zj0TE3xf7GjJkSCxcuLCV2tQLAQIECORcYOjQoXHrrbeWKvxnROyWcxbtEyBAoCgg8NbJZ6HWAbXS8TpZWlm3+/29LKaGXyTw1vAlUAABAgQIECBAgAABAgQIECBAgAABAgQIZFPA/t1srpuqCRCoUEDgrUIwlxMgQIBAm4AX5gw9DAJvtVmsRm6YSzr48MMP4w9/+EP86Ec/ihtuuGG1k9rK7TA5BW748OExZsyY2H333aNr167l3pqZ67p06XJ2REwqLXjJkiXRv3//zPSgUAIECBAg0JFAcnrrgAED2l+W/Bt4bkf3+jkBAgRyICDw1slFFnjrHKDf38vzE3grz8lVBAgQIECAAAECBAgQIECAAAECBAgQIECgnYD9ux4JAgRyISDwlotl1iQBAgRSEfDCnAprOoMKvNXGtdGBt9Iu3njjjXjooYdi8eLFcf/998ef//znePjhhyM5Ca74ScJtSaitV69eseeee8bAgQMLX/fo0aM2IE04ypNPPhk777zzapVNmDAhzjvvvCasVkkECBAgQKBzAmeddVbhtNZ2n+Qfwic7N7K7CRAgkHkBgbdOLqHAWycBS273+/vaLQXeavecGYkAAQIECBAgQIAAAQIECBAgQIAAAQIEciVg/26ulluzBPIrIPCW37XXOQECBDor4IW5s4J1vL9VA291JDRVRgRGjBgRV199dVu1O+20UzzxxBMZqV6ZBAgQIECgcoEk6J0Evks+yT+EIyofyR0ECBBoKQGBt04uZ60Db50sx+0tKiDw1qILqy0CBAgQIECAAAECBAgQIECAAAECBAgQSFvA/t20hY1PgEBTCAi8NcUyKIIAAQKZFPDCnKFla5bAW4bIlJpBgYULF8aBBx64WuXz58+PQw89NIPdKJkAAQIECJQncM0118Rhhx3W/uLkH8SF5Y3gKgIECLSkgMBbSy6rplpNQOCt1VZUPwQIECBAgAABAgQIECBAgAABAgQIECBQJwH7d+sEbRoCBBorIPDWWH+zEyBAIMsCXpgztHoCbxlaLKVWLbDvvvvGokWL2u7/6le/GrfcckvV47mRAAECBAhkReBrX/ta/PKXvywtN/kHcd+s1K9OAgQIpCAg8JYCqiEJ1FpA4K3WosYjQIAAAQIECBAgQIAAAQIECBAgQIAAgZwI2L+bk4XWJoG8Cwi85f0J0D8BAgSqF/DCXL1d3e8UeKs7uQnrLDB37tw46qijVpv1d7/7XXzuc5+rcyWmI0CAAAEC9Rf4/e9/H5///OfbT5z8wzi3/tWYkQABAk0hIPDWFMugCALrFhB484QQIECAAAECBAgQIECAAAECBAgQIECAAIGqBOzfrYrNTQQIZE1A4C1rK6ZeAgQINI+AF+bmWYsOKxF465DIBRkX2GWXXeKPf/xjWxcnnHBC/PjHP854V8onQIAAAQLlC3z3u9+Nn/zkJ6U3JP8w7lL+CK4kQIBASwkIvLXUcmqmVQUE3lp1ZfVFgAABAgQIECBAgAABAgQIECBAgAABAikL2L+bMrDhCRBoDgGBt+ZYB1UQIEAgiwJemDO0agJvGVospVYsMHPmzBgzZkzbfV27do1nnnkm+vTpU/FYbiBAgAABAlkVWL58eWy//faxatWq0haSfyBnZrUndRMgQKATAgJvncBzK4F6CQi81UvaPAQIECBAgAABAgQIECBAgAABAgQIECDQYgL277bYgmqHAIE1Cwi8eTIIECBAoFoBL8zVyjXgPoG3BqCbsm4CSbBtxYoVbfONHz8+Jk+eXLf5TUSAAAECBJpFYMKECTFlypTScpJ/ICXAm2WB1EGAQD0FBN7qqW0uAlUKCLxVCec2AgQIECBAgAABAgQIECBAgAABAgQIEMi7gP27eX8C9E8gJwICbzlZaG0SIEAgBQEvzCmgpjWkwFtassZttMC0adPi1FNPbStjk002iWeffTY23njjRpdmfgIECBAgUHeBv/71r7HtttvGypUrS+dO/qGcVvdiTEiAAIHGCgi8Ndbf7ATKEhB4K4vJRQQIECBAgAABAgQIECBAgAABAgQIECBAoL2A/bueCQIEciEg8JaLZdYkAQIEUhHwwpwKazqDCryl42rUxgv06tUrnn/++bZCzj333DjrrLMaX5gKCBAgQIBAgwTOO++8mDhxYunsyT+UvRpUjmkJECDQKAGBt0bJm5dABQICbxVguZQAAQIECBAgQIAAAQIECBAgQIAAAQIECPx/Aft3PQ0ECORCQOAtF8usSQIECKQi4IU5FVaDEiBQgcCYiLiweH3Pnj1jxYoV0b179wqGcCkBAgQIEGgtgbfeeit69+4dr776amlj34+IGa3VqW4IECCwToHMBt6sKwECBAgQIECAAAECBAgQIECAAAECBAgQIECAAIEOBOzf9YgQIJALAYG3XCyzJgkQIJCKgBfmVFgNSoBABQJPRcQOxesnTZrU/kSbCoZyKQECBAgQaB2B5MTTs88+u7ShpRGxY+t0qBMCBAh0KCDw1iGRCwgQIECAAAECBAgQIECAAAECBAgQIECAAAECBDIqYP9uRhdO2QQIVCYg8FaZl6sJECBA4P8LeGH2NBAg0EiBoyJiTrGAj3/84/H888/HJpts0siazE2AAAECBJpCYOXKlbHNNtvEm2++WVrP0RFxeVMUqAgCBAikLyDwlr6xGQgQIECAAAECBAgQIECAAAECBAgQIECAAAECBBojYP9uY9zNSoBAnQUE3uoMbjoCBAi0kIAX5hZaTK0QyKDAfRHx+WLdp512WlxwwQUZbEPJBAgQIEAgHYHTTz89pk6dWjr47yLiC+nMZlQCBAg0nYDAW9MtiYIIECBAgAABAgQIECBAgAABAgQIECBAgAABAgRqJGD/bo0gDUOAQHMLCLw19/qojgABAs0s4IW5mVdHbQRaW2BoRPxHaYvLli2LbbfdtrW71h0BAgQIEKhA4Nlnn43tttuu/R0HRsTCCoZxKQECBLIqIPCW1ZVTNwECBAgQIECAAAECBAgQIECAAAECBAgQIECAQEcC9u92JOTnBAi0hIDAW0ssoyYIECDQEAEvzA1hNykBAhFxfUR8syhx1FFHxZw5c8AQIECAAAEC7QSOPvrouPzyy0u/+/OI+BYoAgQI5EBA4C0Hi6xFAgQIECBAgAABAgQIECBAgAABAgQIECBAgEBOBezfzenCa5tA3gQE3vK24volQIBA7QS8MNfO0kgECJQvsGNEPFl6+T333BN77bVX+SO4kgABAgQI5ETg3nvvjb333rt9tztFxFM5IdAmAQL5FRB4y+/a65wAAQIECBAgQIAAAQIECBAgQIAAAQIECBAg0OoC9u+2+grrjwCBgoDAmweBAAECBKoV8MJcrZz7CBDojMDkiBhfHGC//faLO+64ozPjuZcAAQIECLS0wP777x933nlnaY9TImJCSzetOQIECEQIvHkKCBAgQIAAAQIECBAgQIAAAQIECBAgQIAAAQIEWlXA/t1WXVl9ESCwmoDAmweCAAECBKoV8MJcrZz7CBDojMCKiOhVHGDu3LkxatSozoznXgIECBAg0NICV1xxRRx55JGlPT4XEb1bumnNESBAQODNM0CAAAECBAgQIECAAAECBAgQIECAAAECBAgQINC6Avbvtu7a6owAgRIBgTePAwECBAhUK+CFuVo59xEgUK3AtyLiuuLNW2yxRbz00kvVjuU+AgQIECCQG4Ett9wyXn755dJ+vx0R1+cGQKMECORRwAlveVx1PRMgQIAAAQIECBAgQIAAAQIECBAgQIAAAQIE8iFg/24+1lmXBHIvIPCW+0cAAAECBKoW8MJcNZ0bCRCoUuAXETG8eO8pp5wS06ZNq3IotxEgQIAAgfwIjBs3Ln70ox+VNnxDRBycHwGdEiCQQwGBtxwuupYJECBAgAABAgQIECBAgAABAgQIECBAgAABAjkRsH83JwutTQJ5FxB4y/sToH8CBAhUL+CFuXo7dxIgULnAVhHxQultDzzwQAwYMKDykdxBgAABAgRyJrBkyZLYY4892ne9dUS8mDMK7RIgkB8Bgbf8rLVOCRAgQIAAAQIECBAgQIAAAQIECBAgQIAAAQJ5E7B/N28rrl8CORUQeMvpwmubAAECNRDwwlwDREMQIFC2wOiImFG8euDAgXHvvfeWfbMLCRAgQIBA3gX22muvWLx4cSnDmIiYmXcX/RMg0LICAm8tu7QaI0CAAAECBAgQIECAAAECBAgQIECAAAECBAjkXsD+3dw/AgAI5ENA4C0f66xLAgQIpCHghTkNVWMSILA2gd9ExL7FH06fPj2+//3v0yJAgAABAgTKFLjwwgtj7NixpVffHRFfLPN2lxEgQCBrAgJvWVsx9RIgQIAAAQIECBAgQIAAAQIECBAgQIAAAQIECJQrYP9uuVKuI0Ag0wICb5lePsUTIECgoQJemBvKb3ICuRLYISKeKu14xYoV0atXr1whaJYAAQIECHRG4LnnnovevXu3H2LHiFjamXHdS4AAgSYVEHhr0oVRFgECBAgQIECAAAECBAgQIECAAAECBAgQIECAQKcF7N/tNKEBCBDIgoDAWxZWSY0ECBBoTgEvzM25Lqoi0IoC4yLi/xQbO+CAA+LWW29txT71RIAAAQIEUhUYMmRI3HbbbaVznBoR01Kd1OAECBBojIDAW2PczUqAAAECBAgQIECAAAECBAgQIECAAAECBAgQIJC+gP276RubgQCBJhAQeGuCRVACAQIEMirghTmjC6dsAhkUuCsivlis+6KLLooTTzwxg20omQABAgQINFZg9uzZcdJJJ5UW8ZuIGNzYqsxOgACBVAQE3lJhNSgBAgQIECBAgAABAgQIECBAgAABAgQIECBAgEATCNi/2wSLoAQCBNIXEHhL39gMBAgQaFUBL8yturL6ItBcAltHxPOlJS1fvjx69+7dXFWqhgABAgQIZEBgxYoV0adPn/aVbhMRL2SgfCUSIECgEgGBt0q0XEuAAAECBAgQIECAAAECBAgQIECAAAECBAgQIJAlAft3s7RaaiVAoGoBgbeq6dxIgACB3At4Yc79IwCAQF0E/ikiLivOtM8++8Tdd99dl4lNQoAAAQIEWlFg3333jUWLFpW2dkxE/KwVe9UTAQK5FhB4y/Xya54AAQIECBAgQIAAAQIECBAgQIAAAQIECBAg0NIC9u+29PJqjgCBooDAm2eBAAECBKoV8MJcrZz7CBCoRODaiPh28YbJkyfH+PHjK7nftQQIECBAgECJwJQpU2LChAmlJtdFxHcgESBAoMUEBN5abEG1Q4AAAQIECBAgQIAAAQIECBAgQIAAAQIECBAg0CZg/66HgQCBXAgIvOVimTVJgACBVAS8MKfCalACBNoJvBYRmxa/98ADD8SAAQMgESBAgAABAlUKLFmyJPbYY4/Su/8SEZ+ocji3ESBAoFkFBN6adWXURYAAAQIECBAgQIAAAQIECBAgQIAAAQIECBAg0FkB+3c7K+h+AgQyISDwlollUiQBAgSaUsALc1Mui6IItJTAPhFxd7Gj3r17x/Lly1uqQc0QIECAAIFGCPTp0ydWrFhROvW+EbGoEbWYkwABAikJCLylBGtYAgQIECBAgAABAgQIECBAgAABAgQIECBAgACBhgvYv9vwJVAAAQL1EBB4q4eyOQgQINCaAl6YW3NddUWgmQTOiohziwUdeeSRcfnllzdTfWohQIAAAQKZFDjqqKNi7ty5pbVPjIjzMtmMogkQILBmAYE3TwYBAgQIECBAgAABAgQIECBAgAABAgQIECBAgECrCti/26orqy8CBFYTEHjzQBAgQIBAtQJemKuVcx8BAuUK3BYRXylePGfOnEg26PsQ6KzAW2+9FWPHjo2LL764MNSkSZNi4sQk61H9549//GMccsgh8fDDDxcGWbRoUQwaNKj6Aet8529/+9vYZ5/kUMWIfv36xYIFC6Jv3751rqI+01111VUxcuTIzPf6yiuvxIgRI2LhwoWFXubNm1f42odAOQJJgPzoo48uvfRXEXFAOfe6hgABAhkREHjLyEIpkwABAgQIECBAgAABAgQIECBAgAABAgQIECBAoGIB+3crJnMDAQJZFBB4y+KqqZkAAQLNIeCFuTnWQRUEWlngrYj4WLHBP/3pT/GpT32qlfvVW50Eshp4S+q+77774s4774zf//738eijj8ayZcsKaj179iwE1QYOHBhDhgyJz33uc9GjR4+yRQXeah/ue//99+Oxxx6Lf/u3f4vFixevtl5JmHDXXXeNwYMHx7Bhw2L77bePrl27lr1eyYUCbxVxubidwNNPPx2f/vSnS7/7dkR0B0WAAIEWEhB4a6HF1AoBAgQIECBAgAABAgQIECBAgAABAgQIECBAgMBqAvbveiAIEMiFgMBbLpZZkwQIEEhFwAtzKqwGJUDgbwJ7RcQ9RY1kU/7SpUvhEKiJQNYCb2+88UYkpzHNmjUrkpPkyvkkAbjkFLvjjz8+tthiiw5vEXirXeBt1apVcfvttxdODrz77rs7tE8uGD58eJx11lnRv3//6NKlvF/TBd7KonXROgR22GGHSMLkJZ+9I+JeaAQIEGgRAYG3FllIbRAgQIAAAQIECBAgQIAAAQIECBAgQIAAAQIECHxEwP5dDwUBArkQKG8nXS4oNEmAAAECFQp4Ya4QzOUECFQkMDYiflS8Y8SIETFv3ryKBnAxgbUJZCnw9vjjj8eYMWPi1ltvrWpBk5PeZs6cWTj5bV0fgbfaBN5ef/31mDJlSvzwhz+seL022mijmDx5chx33HHRrVu3Du8XeOuQyAUdCIwcOTKuuuqq0qtOiYjp4AgQINAiAgJvLbKQ2iBAgAABAgQIECBAgAABAgQIECBAgAABAgQIEPiIgP27HgoCBHIhIPCWi2XWJAECBFIR8MKcCqtBCRD4m8DVEXFYUSMJ7Jx88slwCNREICuBt8ceeyyOPvrouO+++9r63m233eKYY46JYcOGRa9evWLDDTcs/Ozdd9+Nl156Ke6444746U9/utrJYtttt13MnTs3Bg8evFa/RgXekhPrDjnkkHj44YdrsrbJIEOHDi2EeDbbbLM1jpn8LAn6JJ9+/frFggULom/fzgfekpP4TjvttJg9e3bbvMm4ySl73/jGN1Zbr+QZTE6t/MUvfhEzZsyIV199te2ef/mXfymM071793WaCLzV7JHJ7UDJqZGjR48u7X9+RByeWxCNEyDQagICb622ovohQIAAAQIECBAgQIAAAQIECBAgQIAAAQIECBAoCti/61kgQCAXAgJvuVhmTRIgQCAVAS/MqbAalACBvwn8MSJ2Lmrce++9HZ5QRY5AuQJZCLy9/PLLhaDUDTfcUGgrOf3r7LPPju9+97vRo0ePdbb6zjvvxNVXXx2nnnpqW5Bq0KBBhVMSt99++zXe20qBt8Rt+vTpaw2MpRF4e//992PatGlxxhlntPkm/meeeWb07Nlznev14osvFgJuV155Zdt1l1xySRx77LHRpcvaf2UXeCv3T7zr1iawePHi2GuvvUp//EREdD79iZwAAQLNISDw1hzroAoCBAgQIECAAAECBAgQIECAAAECBAgQIECAAIHaC9i/W3tTIxIg0IQCAm9NuChKIkCAQEYEvDBnZKGUSSCDAptGxGuldSenV22wwQYZbEXJ9RI499xzC4GwenwWLVoUSYCs9NP+pLI1XVNJbZdddlkh8JR8krBbcmrY4YcfHl27di1rmA8//DDmz58fJ5xwQrz++uuFe6ZMmVIIVq233nofGUPgrXMZn9/85jdx6KGHxgsvvNBmfcopp0S3bt3KWq/2p8Ptuuuucd1118VnPvOZtd4v8FYWrYvWIfDee++1nRJZctknIuIv4AgQINACAgJvLbCIWiBAgAABAgQIECBAgAABAgQIECBAgAABAgQIEFijgP27HgwCBHIhIPCWi2XWJAECBFIR8MKcCqtBCRCIiC9GxF1Fid133z0efPBBMATWKdBKgbckoHbSSSe1nfjV0Ylla4NJTh0755xzCkG35HPggQcWxtx8880/ckujAm+1eKwrPbGv1ie8JSfqJUHCmTNnFtoZNmxY/PSnP40tt9yyovaeeeaZGDlyZCRrkXwmTpxYWL81BRSTnwu8VcTr4rUI9O/fPx566KHSnw6OiN8AI0CAQAsICLy1wCJqgQABAgQIECBAgAABAgQIECBAgAABAgQIECBAYI0C9u96MAgQyIWAwFsullmTBAgQSEXAC3MqrAYl0BCB7SPimYbMvOZJT4qIfy3+6IgjjogrrriiicpTSjMKtFLgbdmyZYXT3O65554C9Y033lgIUVXzSU4eGzw4ya9E7LbbbnHttdfGLrvs8pGhshx4ax/8mjt3bowaNWqtXLUOvLU/3e/nP/95HHzwwRUvV3Iq3/Tp02PcuHGFe9cVUEx+LvBWMbEb1iCQ/FlJgrAln+9FxEWwCBAg0AICAm8tsIhaIECAAAECBAgQIECAAAECBAgQIECAAAECBAgQWKOA/bseDAIEciEg8JaLZdYkAQIEUhHwwpwKq0EJNETgqIg4JyKOjog7G1LB6pMmG+1PLH7rggsuKJye5EOgmQXah54WLVoUgwYNqqrkRoyV5cDb448/Ht/5znfikUceKXjfdddd8cUvJgdFrvlT68BbuaHCch6GZB3+4R/+IZJT/nbaaae4/vrr47Of/ewabxV4K0fUNR0JTJ06NU4//fTSy2ZHRBI89yFAgEDWBQTesr6C6idAgAABAgQIECBAgAABAgQIECBAgAABAgQIEFibgP27ng0CBHIhIPCWi2XWJAECBFIR8MKcCqtBCTREIDnh7Y6IKJ701ujg268i4stFiZtuuikOOuighsCYlEC5ArUMqaV1wlu/fv1iwYIF0bdv34+0leXA22233RZDhgwp9LTHHnvENddcEzvuuONal67WgbfS8YYOHRrJ15tttlm5j85q11XyHAm8VUXspnYCN998c/sTJH8dEV8BRYAAgRYQEHhrgUXUAgECBAgQIECAAAECBAgQIECAAAECBAgQIECAwBoF7N/1YBAgkAsBgbdcLLMmCRAgkIqAF+ZUWA1KoGECySlvc0pmf6aBJ749GxF9irUkpzetKaDTMCkTZ1LgpZdeittvvz3uvvvuwklgDz30UOEUreTTs2fPSMJgu+66a/zjP/5j7L333vGJT3yioj4rCSp1NHBS10knnRRXXnll4dLjjz8+pk+fHt27d+/o1tV+/v7778c555wTU6ZMKXz/wAMPLIy5+eabf2ScrAbePvzww5g8eXJMnDix0NMRRxwRF110UWy00UZrtRJ4q+gxcnGLCyR/d+2yyy6lXS6PiG1bvG3tESCQDwGBt3yssy4JECBAgAABAgQIECBAgAABAgQIECBAgAABAnkUsH83j6uuZwI5FBB4y+Gia5kAAQI1EvDCXCNIwxBoEoHSU95KS6p38O1jEfFWaQEffPBBdO3atUmYlJE1gWeeeSYmTZoU119/fVvAraMekrBUEjI7+eSTY9tty8t91DLwltR32WWXxbHHHlsoNaln9uzZcfjhh5f9ZyEJgs2fPz9OOOGEtr6nTZsWY8eOjS5dPvprYFYDb6+99locc8wxccMNNxSs1tVjcd0F3jr6E+DneRJYtWpVrLfeeu1bTtK1b+fJQa8ECLSkgMBbSy6rpggQIECAAAECBAgQIECAAAECBAgQIECAAAECBCLC/l2PAQECuRAQeMvFMmuSAAECqQh4YU6F1aAEGirQ/pS30mLqFXzbNSL+qzjxpz/96Vi6dGlDUUyeTYHkdLMk2HTKKafEq6++WlUTycmCF154YQwdOnSNIbHSQWsdeHv55ZcLobtikCsJvZ199tnx3e9+N3r06LHOft555524+uqr49RTT23rfdCgQTFv3rzYfvsk2/rRT1YDb0nd//AP/1AI9SVG//f//t9Iel3Xp9aBt9/85jcxePDgwpS77bZbXHvtte1PzCr7+SvtZ6eddioENT/72c+u8f5XXnkmsZwxAAAgAElEQVQlRowYEQsXLiz8PFnf5GsfApUK7LDDDvGnP/2p9La/i4jHKh3H9QQIEGgyAYG3JlsQ5RAgQIAAAQIECBAgQIAAAQIECBAgQIAAAQIECNRMwP7dmlEaiACBZhYQeGvm1VEbAQIEmlvAC3Nzr4/qCFQjsLZT3krHSjv4NjQi/qM44f777x+33357Nb24J8cCSdht+vTpce655652qtu3v/3tOPLII2PPPfeMzTbbLNZff/2C0rvvvhsvvfRSJMGlK664oi1AlPysZ8+ecdFFF8UhhxyyztBbrQNvydyPPfZYHH300XHfffe1rWYSqEpONBs2bFj06tUrNtxww7YennvuuUIPyelwd999d9s9SXDvkksuiS9+8YtrfSqyGHhLTn/8wQ9+UFjn5DN8+PBC75/4xCfW+fTXOvC2bNmywul799xzT2HeaoNnyal8yXM7bty4wjgHHnhgXHnllbH55puvsR+Btxz/JVfj1r/0pS/FHXfcUTrqgRHxP0lKHwIECGRXQOAtu2uncgIECBAgQIAAAQIECBAgQIAAAQIECBAgQIAAgXUL2L/rCSFAIBcCAm+5WGZNEiBAIBUBL8ypsBqUQMMF1nXKW2lxaQXfjomIS4sTjRo1KubOndtwFAVkSyAJSY4cOTJeeOGFQuHJiV/JSW177LFHhye1rVq1Kn7+85/HP//zP0cSZEo+/fr1i/nz58euuyYHEK75k0bgLZnpySefLJxSd8stt1S1CEnvM2fOjAEDBqzz/iwG3h599NFIQoxJMDD5XHrppYUwYEefWgfekhP1TjvttIJz8vnqV79aqGWrrbbqqJTVfp6s9RFHHNEWcJw2bVqMHTt2rc+swFtFvC5eh0ASBE7CviWfYyPiMmgECBDIuIDAW8YXUPkECBAgQIAAAQIECBAgQIAAAQIECBAgQIAAAQJrFbB/18NBgEAuBATecrHMmiRAgEAqAl6YU2E1KIGGC5RzyltpkbUOvk2MiEnFCc4888yYMmVKw1EUkB2BN954I773ve/F5ZdfXij6C1/4QsyZM2edYbU1dXfXXXcVToMrht4mTpwY55xzTqy33nprxEgr8JZMlvR07bXXxgUXXBDJPOV8tttuuxgzZkwcd9xx0aNHjw5vyVrgLTndberUqTF+/Pi2dU5CiZ/61Kc67LXWgbdkwuRkvUMPPbQtZJn8vZUEFbt169ZhPckFr7/+epx++unx4x//uHB9ErJcsGBBJKfzre0j8FYWrYvKEEj+HJ1//vmlV54dEf9zdKIPAQIEsisg8JbdtVM5AQIECBAgQIAAAQIECBAgQIAAAQIECBAgQIDAugXs3/WEECCQCwGBt1wssyYJECCQioAX5lRYDUqgKQTKPeWttNhaBd8uiogTiwPPmDEjRo8e3RQoisiGwB/+8If41re+VTgZLfkkp7UdfPDBFRefBKp+8IMfxLnn/k/mY7/99oskKLXNNtuscaw0A2/FCd9999146KGHYuHChbF48eJITjgrBvJ69uxZCEkNHDgwhgwZUgj6de/evey+sxZ4S9Y5CZgVT3fr6DS0Uog0Am/vv/9+JDWcccYZbVOdeuqphZPftthii3Wuw4svvli47sorryxct9FGG8VPfvKTOOyww9Z5IqHAW9mPtws7EEhOJ0wCsiWf2RFxEjgCBAhkXEDgLeMLqHwCBAgQIECAAAECBAgQIECAAAECBAgQIECAAIG1Cti/6+EgQCAXAgJvuVhmTRIgQCAVAS/MqbAalEBTCFR6yltp0Z0Nvl0bEd8uDpic2JSEWnwIlCtw2223FQJfyWePPfaIa665Jnbcccdyb1/tuuTUrsGDBxe+t9tuuxVOWdtll13WOFY9Am9VNVHmTVkKvCUn3o0dOzZ++tOfFrobNGhQzJs3L7bfPvmrq+NPGoG3ZNakriS4Nnt2khX6n09yQtvxxx8f3/jGN6JXr16x4YYbFr7/1ltvxdKlS+MXv/hFJMHeV199te2eH/7whzFu3LhYf/3119mMwFvHa+2K8gSSvyeTgGXJ57qI+E55d7uKAAECTSsg8Na0S6MwAgQIECBAgAABAgQIECBAgAABAgQIECBAgACBTgrYv9tJQLcTIJANAYG3bKyTKgkQINCMAl6Ym3FV1ESgdgLVnPJWOnu1wbdfR8SXigMl4aWvfOUrtevKSC0vUBpmGjp0aOFUts0226yqvh9//PH4zne+E4888kjh/kWLFhXCVWv6CLxVRVzxTR9++GEkQdgTTjghXn/99cL9l1xySRx77LHrPA2tdKLSZ6SjApJT8xYsWFAIrpXzSUJvSWAtCbEV6yvnvuSa5GS3yZMnx3HHHRfdunXr8DaBtw6JXFCmwK9+9as44IADSq++PSK+XObtLiNAgECzCgi8NevKqIsAAQIECBAgQIAAAQIECBAgQIAAAQIECBAgQKCzAvbvdlbQ/QQIZEJA4C0Ty6RIAgQINKWAF+amXBZFEaiZQGdOeSstotLg2wMRMaA4wP333184pcuHQLkCN910U3z9618vXL733nvH1VdfHdttt125t692XSWnngm8VUVc8U3J3wnf+ta3YtmyZYV7R40aFbNmzYqNN9647LHSDLwlRaxatSpuv/32mDRpUtx9991l1TV8+PA466yzon///mUH9wTeyqJ1URkCDzzwQOy5556lVy5JDsks41aXECBAoJkFBN6aeXXURoAAAQIECBAgQIAAAQIECBAgQIAAAQIECBAg0BkB+3c7o+deAgQyIyDwlpmlUigBAgSaTsALc9MtiYII1Fygs6e8lRZUbvDtyYjYsXjjE088ETvttFPNGzNg6wokwY2DDjooXnjhhUKTP//5z+Pggw+uuOHkJLHp06fHuHHjCvceeOCBceWVV8bmm2++xrHqEXhLglQrV64sBKraf95///146qmn4r333mv70fPPPx/Lly8vfP3uu+/GkiVL4s033yxc8/DDD0cSDiyeWFdJuK9izBrd8Oc//zmOP/74uPHGGwsj7rrrrnHNNdfEZz/72YpmSDvwViwmWafkubj55pvjrrvuikcffbQtqJecGJfUP2TIkPja174WvXv3LjvoVhxf4K2iZXfxOgSefPLJ2HnnnUuveCoi/OPrqSFAIOsCAm9ZX0H1EyBAgAABAgQIECBAgAABAgQIECBAgAABAgQIrE3A/l3PBgECuRAQeMvFMmuSAAECqQh4YU6F1aAEmkqgVqe8lTbVUfAtSSltVbwhCexsvfXWTYWimOYWSAJhxx57bFx//fWFQpPT3i6++OL45Cc/WVHhSThs5MiR8dhjjxXumzZtWowdO3atoaTOBN7ah/QqKrQTF996661xwAEHFEZo9sBb+7DbRhttFD/5yU/isMMOqzgoVhp469evXyxYsCCSAFrWPgJvWVux5q03CQhvs802pQW+GBH+8W3eJVMZAQLlCQi8lefkKgIECBAgQIAAAQIECBAgQIAAAQIECBAgQIAAgewJ2L+bvTVTMQECVQgIvFWB5hYCBAgQKAh4YfYgEMiHQC1PeSsVW1vwbWVEbFy88C9/+Utssskm+ZDWZc0EkhPAjjjiiHj99dcLYyanaJ1//vnRv3//DsNRyalcv/71r+Of//mfC6egJZ8vfOELhdPd1nXaYGcCb8uWLYvDDz887rnnnpoZlDPQvHnzYsSIEYVLmznwlqzj6aefHj/+8Y/b2vrhD39YOH1v/fXXL6fV1a5plcBbxY27gcBaBJKg8Kabblr6079GhH98PTEECGRdQOAt6yuofgIECBAgQIAAAQIECBAgQIAAAQIECBAgQIAAgbUJ2L/r2SBAIBcCAm+5WGZNEiBAIBUBL8ypsBqUQNMJpHHKW2mT7YNvb0dEt+IFb7/9dnTr1vZl0+EoqDkF3n///cKJbGeccUZbgcmJYMOHDy8EvJJTvTbbbLO2sNS7774bL730Uvz+97+Pn/3sZ3HLLbe03bfddtvF3LlzY/DgwetstjOBt/an0pVONHDgwNh447YMaNuPktOYkj6T0FrySUJ5EyZMiKTP0k8SYunTp89q3/v4xz8e3bt3X+17zRp4e/XVVwvr+NOf/rSt3hNPPDGmTp0aPXr0qOoBFHiris1NLSzwzjvvxMc+9rHSDt+JiNW+0cLta40AgdYVEHhr3bXVGQECBAgQIECAAAECBAgQIECAAAECBAgQIEAg7wL27+b9CdA/gZwICLzlZKG1SYAAgRQE2r8wpzCFIQkQyJFAMfj2q4hYr9h3EuhZb722L3PEodXOCiQBjhkzZsR5553XdtJbpWP27ds3Lrzwwhg6dGiHJ8N1JvBWaV3F60uDW0mNyddJkK+aTzMG3p577rkYO3ZsXHfddW0tJSf3JWHGLbbYopo2C/fUK/CWtukrr7xSCHAuXLiw0FfpiX1V47gxlwIffPBBVacl5hJL0wQIZFngkohIQnA+BAgQIECAAAECBAgQIECAAAECBAgQIECAAAECBLIuIPCW9RVUPwECZQkIvJXF5CICBAgQWIOAwJvHggCB1AU+/NBfNakjt/AEyfPz4IMPFkJvN9xwQ9mdJqekHXnkkTFu3LjYfvvkkMOOPwJvHRtVcsWSJUti9OjRkYTGip9ahN2SsQTeKlkJ1+ZFoEsX/++hvKy1PgnkWEDgLceLr3UCBAgQIECAAAECBAgQIECAAAECBAgQIECAQIsJCLy12IJqhwCBNQvY0eTJIECAAIFqBaRQqpVzHwECZQsIvJVN5cJ1CCTP0YoVK+Lf//3f48477yyE4JKAWumnf//+0a9fv8Jpbl/60pdiyy23rMhU4K0irrVenJzqeO2118b48eNj2bJlbdedfPLJMXny5EjCiJ39CLx1VtD9rSgg8NaKq6onAgTaCQi8eSQIECBAgAABAgQIECBAgAABAgQIECBAgAABAgRaRUDgrVVWUh8ECKxTQODNA0KAAAEC1QoIvFUr5z4CBNYk8ExEHB0Rv4qI9YoXJOGX9dZr+5IcgZoIvPXWWzF27Ni4+OKLC+NNmjQpJk6c2KmxmzXw1r6ucppMgn8LFiyIvn37lnN5za558cUXY8KECfGzn/2sbcwk4HbaaacVTtvr3r17TeYSeKsJo0FaSOCDDz6I9ddfv4U60goBAgTWKCDw5sEgQIAAAQIECBAgQIAAAQIECBAgQIAAAQIECBBoFQGBt1ZZSX0QILBOAYE3DwgBAgQIVCvghblaOfcRyJ7A0xGxfUplF4Nud/5t/Lcjoltxrrfffju6dWv7MqUSDJs3AYG3da94vQNvb7zxRuFUtwsuuGC1k/e22267+N//+3/HN7/5zejatWvNHlOBt5pRGqhFBN5555342Mc+VtrNOxGx2jdapFVtECBAgAABAgQIECBAgAABAgQIECBAgAABAgQIECBAgACBVhCwf7cVVlEPBAh0KCDw1iGRCwgQIEBgLQJemD0aBPIhcFREzEmh1fZBt+IUKyNi4+IXf/nLX2KTTTZJYXpD5llA4G3dq1+vwFsSdLv++utj2rRp8cgjj6xW1Ne+9rVC2G2XXXap+aMq8FZzUgNmXGDlypWx6aablnbx14jwj2/G11X5BAgQIECAAAECBAgQIECAAAECBAgQIECAAAECBAgQINCyAvbvtuzSaowAgVIBgTfPAwECBAhUK+CFuVo59xHIlkCtT3dbW9CtqPJCRGxV/OL555+PrbfeOltiqm16gSwF3n7729/GPvvsUzBtH0QrDW4NHTo0kq8322yzqvzXNU9VA3ZwU3J64xlnnBEzZsxY7cqePXvGWWedFccdd1z06NEjjakLTiNHjlyjaS0nTNv0lVdeiREjRsTChQsLZc+bN6/wtQ+BSgVeeOGF2GabbUpvezEi/ONbKaTrCRAgQIAAAQIECBAgQIAAAQIECBAgQIAAAQIECBAgQIBAfQTs362Ps1kIEGiwgMBbgxfA9AQIEMiwgBfmDC+e0gmUKVDL0906CroVS3oyInYsfvHEE0/ETjvtVGa5LiNQnoDA20ed0g5nrWllkhPeTjvttJg9e3bhx8mpbj/4wQ+if//+0aVLer+qNiLwVt6T2bmrBN4655fnu5988snYeeedSwmeigj/+Ob5odA7AQIECBAgQIAAAQIECBAgQIAAAQIECBAgQIAAAQIECDSzgP27zbw6aiNAoGYC6e0irFmJBiJAgACBJhXwwtykC6MsAjUUqMXpbuUG3YplPxARA4pf3H///bHHHnvUsCVD5V3gv//7v2PlypUxceLEmDNnToFj/Pjxccopp0QShHv66afjgw8+KHz/vffei//8z/+Md999t/D166+/Hg899FDh+y+//HLMmjUrBg0aVPjZH//4xzjkkEPi4YcfLny9aNGitp91xrxVT3grmiSmSchtwIAB8c1vfjO6devWGa6y7hV4K4vJRTkSeOCBB2LPPfcs7XhJRPjHN0fPgFYJECBAgAABAgQIECBAgAABAgQIECBAgAABAgQIECBAIFMC9u9markUS4BAtQICb9XKuY8AAQIEvDB7Bgi0tkBnT3erNOhW1Px1RHyp+MVtt90WX/nKV1pbWnedEnjqqafi0EMPjSSwUe/PjTfeGMOGDStM24jAWy37bcQJb7Wsv5KxBN4q0XJtHgR+9atfxQEHHFDa6u0R8eU89K5HAgQIECBAgAABAgQIECBAgAABAgQIECBAgAABAgQIECCQQQH7dzO4aEomQKByAYG3ys3cQYAAAQL/I+CF2ZNAoLUFqj3drdqgW1Hz2oj4dvGL+fPnF8JMPgTWJvDKK6/EiBEjYuHChXVHmjdvXmHu5CPwVnf+qidsROCtX79+sWDBgujbt2/Vdbe/sf2zX/o81mwSA+VC4JprronDDjustNfrIuI7uWhekwQIECBAgAABAgQIECBAgAABAgQIECBAgAABAgQIECBAIHsC9u9mb81UTIBAFQICb1WguYUAAQIECgJemD0IBFpXoJrT3TobdCtqXhQRJxa/mDFjRowePbp1pXXWaYE333wzxowZE5deeulaxxo4cGBsvPHGa/z5BhtsELvvvntstNFGq/18vfXWi1133TV69OjR9v1PfvKTseWWWxa+/vjHPx7du3dv+1nWA2+dXogMDSDwlqHFUmpdBGbOnFn4e7TkMzsiTqrL5CYhQIAAAQIECBAgQIAAAQIECBAgQIAAAQIECBAgQIAAAQIEKhWwf7dSMdcTIJBJAYG3TC6bogkQINAUAl6Ym2IZFEEgFYFKTnerVdCt2MjEiJhU/OLMM8+MKVOmpNKkQQnUUkDgrZaa6Y4l8Jaur9GzJzB+/Pg4//zzSws/OyLOzV4nKiZAgAABAgQIECBAgAABAgQIECBAgAABAgQIECBAgAABArkQsH83F8usSQIEBN48AwQIECBQrYAX5mrl3EeguQXKPd2t1kG3osoxEdF2VNeoUaNi7ty5zS2mOgIRIfCWncdA4C07a6XS+ggceeSRccUVV5ROdmxEXFaf2c1CgAABAgQIECBAgAABAgQIECBAgAABAgQIECBAgAABAgQIVChg/26FYC4nQCCbAgJv2Vw3VRMgQKAZBLwwN8MqqIFA7QU6Ot0traBbsZOhEfEfxS/233//uP3222vfpREJ1FhA4K3GoCkOJ/CWIq6hMynwpS99Ke64447S2g+MiIWZbEbRBAgQIECAAAECBAgQIECAAAECBAgQIECAAAECBAgQIECg9QXs3239NdYhAQIRIfDmMSBAgACBagW8MFcr5z4CzSuwrtPd0g66FVV2jYj/Kn7x6U9/OpYuXdq8Yioj8DcBgbfsPAoCb9lZK5XWR2CHHXaIP/3pT6WT/V1EPFaf2c1CgAABAgQIECBAgAABAgQIECBAgAABAgQIECBAgAABAgQIVChg/26FYC4nQCCbAgJv2Vw3VRMgQKAZBLwwN8MqqIFAbQXWdLpbvYJuxU4+FhFvlbb1wQcfRNeuXWvbqdEI1FigHoG3Gpfc4XCLFi2KQYMGdXhd1i5oROCtHkbz5s2LESNG1GMqc7SQwKpVq2K99dZr31H3iHi7hdrUCgECBAgQIECAAAECBAgQIECAAAECBAgQIECAAAECBAgQaCUB+3dbaTX1QoDAWgUE3jwcBAgQIFCtgBfmauXcR6A5Bdqf7lbvoFupyrMR0af4jccffzz69u3bnGqqIvA3AYG37DwKAm/ZWSuVpi+Q/N21yy67lE60PCK2TX9mMxAgQIAAAQIECBAgQIAAAQIECBAgQIAAAQIECBAgQIAAAQJVCti/WyWc2wgQyJaAwFu21ku1BAgQaCYBL8zNtBpqIdB5geLpbo0MuhW7+FVEfLn4xU033RQHHXRQ5zs0AoEUBQTeUsSt8dACbzUGNVymBW6++eYYNmxYaQ+/joivZLopxRMgQIAAAQIECBAgQIAAAQIECBAgQIAAAQIECBAgQIAAgdYWsH+3tddXdwQI/E1A4M2jQIAAAQLVCnhhrlbOfQSaTyA53e2ciDg6Iu5sgvIuiogTi3VccMEFcdpppzVBWUogsHaBtAJvzGsvUK/AW+0rNyKB2gtMnTo1Tj/99NKBZ0fESbWfyYgECBAgQIAAAQIECBAgQIAAAQIECBAgQIAAAQIECBAgQIBAjQTs360RpGEIEGhuAYG35l4f1REgQKCZBbwwN/PqqI1AZQLbR0RysluzfJKN9v9aLOaII46IK664ollqUwcBAgQIEGgZgVGjRsWVV15Z2s/3IiIJnvsQIECAAAECBAgQIECAAAECBAgQIECAAAECBAgQIECAAAECzSlg/25zrouqCBCosYDAW41BDUeAAIEcCXhhztFia5VAnQW+GBF3Fefcfffd48EHH6xzCaYjQIAAAQKtL9C/f/946KGHShsdHBG/af3OdUiAAAECBAgQIECAAAECBAgQIECAAAECBAgQIECAAAECBDIrYP9uZpdO4QQIVCIg8FaJlmsJECBAoFTAC7PngQCBtAQ2jYjXSgd/9913Y4MNNkhrPuMSIECAAIHcCbz33nux4YYbtu/7ExHxl9xhaJgAAQIECBAgQIAAAQIECBAgQIAAAQIECBAgQIAAAQIECGRHwP7d7KyVSgkQ6ISAwFsn8NxKgACBnAt4Yc75A6B9AikL/DEidi7Oce+998bAgQNTntLwBAgQIEAgPwKLFy+Ovfbaq7ThJyKib34EdEqAAAECBAgQIECAAAECBAgQIECAAAECBAgQIECAAAECBDIpYP9uJpdN0QQIVCog8FapmOsJECBAoCjghdmzQIBAmgJXR8RhxQlmzpwZJ598cprzGZsAAQIECORKYNasWTF69OjSnudHxOG5QtAsAQIECBAgQIAAAQIECBAgQIAAAQIECBAgQIAAAQIECBDInoD9u9lbMxUTIFCFgMBbFWhuIUCAAIGCgBdmDwIBAmkKjI2IHxUnGDFiRMybNy/N+YxNgAABAgRyJTBy5Mi46qqrSns+JSKm5wpBswQIECBAgAABAgQIECBAgAABAgQIECBAgAABAgQIECBAIHsC9u9mb81UTIBAFQICb1WguYUAAQIECgJemD0IBAikKbBXRNxTnODTn/50LF26NM35jE2AAAECBHIlsMMOO8Sf/vSn0p73joh7c4WgWQIECBAgQIAAAQIECBAgQIAAAQIECBAgQIAAAQIECBAgkD0B+3ezt2YqJkCgCgGBtyrQ3EKAAAECBQEvzB4EAgTSFngrIj5WnCTZlP+pT30q7TmNT4AAAQIEWl7g6aefjiRMXvJ5OyK6t3zjGiRAgAABAgQIECBAgAABAgQIECBAgAABAgQIECBAgAABAtkXsH83+2uoAwIEyhAQeCsDySUECBAgsEYBL8weDAIE0ha4LSK+Upxkzpw5cdRRR6U9p/EJECBAgEDLC1x++eVx9NFHl/b5q4g4oOUb1yABAgQIECBAgAABAgQIECBAgAABAgQIECBAgAABAgQIEMi+gP272V9DHRAgUIaAwFsZSC4hQIAAgTUKeGH2YBAgkLbAWRFxbnGSI488MpIN+j4ECBAgQIBA5wSSAPncuXNLB5kYEed1blR3EyBAgAABAgQIECBAgAABAgQIECBAgAABAgQIECBAgAABAnUQsH+3DsimIECg8QICb41fAxUQIEAgqwJemLO6cuomkB2BfSLi7mK5vXv3juXLl2enepUSIECAAIEmFejTp0+sWLGitLp9I2JRk5arLAIECBAgQIAAAQIECBAgQIAAAQIECBAgQIAAAQIECBAgQOD/C9i/62kgQCAXAgJvuVhmTRIgQCAVAS/MqbAalACBdgKvRcSmxe898MADMWDAAEgECBAgQIBAlQJLliyJPfbYo/Tuv0TEJ6oczm0ECBAgQIAAAQIECBAgQIAAAQIECBAgQIAAAQIECBAgQIBAfQXs362vt9kIEGiQgMBbg+BNS4AAgRYQ8MLcAouoBQIZELg2Ir5drHPy5Mkxfvz4DJStRAIECBAg0JwCU6ZMiQkTJpQWd11EfKc5q1UVAQIECBAgQIAAAQIECBAgQIAAAQIECBAgQIAAAQIECBAg0E7A/l2PBAECuRAQeMvFMmuSAAECqQh4YU6F1aAECLQT+KeIuKz4vX322SfuvvtuSAQIECBAgECVAvvuu28sWrSo9O5jIuJnVQ7nNgIECBAgQIAAAQIECBAgQIAAAQIECBAgQIAAAQIECBAgQKC+Avbv1tfbbAQINEhA4K1B8KYlQIBACwh4YW6BRdQCgQwIbB0Rz5fWuXz58ujdu3cGSlciAQIECBBoLoEVK1ZEnz592he1TUS80FyVqoYAAQIECBAgQIAAAQIECBAgQIAAAQIECBAgQIAAAQIECBBYi4D9ux4NAgRyISDwlotl1iQBAgRSEfDCnAqrQQkQWIPAXRHxxeL3L7roojjxxBNBESBAgAABAhUKzJ49O0466aTSu5DYjewAACAASURBVH4TEYMrHMblBAgQIECAAAECBAgQIECAAAECBAgQIECAAAECBAgQIECAQOME7N9tnL2ZCRCoo4DAWx2xTUWAAIEWE/DC3GILqh0CTSwwLiL+T7G+Aw44IG699dYmLldpBAgQIECgOQWGDBkSt912W2lxp0bEtOasVlUECBAgQIAAAQIECBAgQIAAAQIECBAgQIAAAQIECBAgQIDAGgTs3/VYECCQCwGBt1wssyYJECCQioAX5lRYDUqAwBoEdoiIp0q/v2LFiujVqxcsAgQIECBAoEyB5557Lnr37t3+6h0jYmmZQ7iMAAECBAgQIECAAAECBAgQIECAAAECBAgQIECAAAECBAgQaLyA/buNXwMVECBQBwGBtzogm4IAAQItKuCFuUUXVlsEmlTgNxGxb7G26dOnx/e///0mLVVZBAgQIECg+QQuvPDCGDt2bGlhd0fEF5uvUhURIECAAAECBAgQIECAAAECBAgQIECAAAECBAgQIECAAAEC6xCwf9fjQYBALgQE3nKxzJokQIBAKgJemFNhNSgBAmsRGB0RM4o/GzhwYNx7772wCBAgQIAAgTIF9tprr1i8eHHp1WMiYmaZt7uMAAECBAgQIECAAAECBAgQIECAAAECBAgQIECAAAECBAgQaA4B+3ebYx1UQYBAygICbykDG54AAQItLOCFuYUXV2sEmlBgq4h4obSuBx54IAYMGNCEpSqJAAECBAg0l8CSJUtijz32aF/U1hHxYnNVqhoCBAgQIECAAAECBAgQIECAAAECBAgQIECAAAECBAgQIECgAwH7dz0iBAjkQkDgLRfLrEkCBAikIuCFORVWgxIgsA6BX0TE8OLPTznllJg2bRowAgQIECBAoAOBcePGxY9+9KPSq26IiIPBESBAgAABAgQIECBAgAABAgQIECBAgAABAgQIECBAgAABApkTsH83c0umYAIEqhEQeKtGzT0ECBAgkAh4YfYcECBQb4FvRcR1xUm32GKLeOmll+pdg/kIECBAgEDmBLbccst4+eWXS+v+dkRcn7lGFEyAAAECBAgQIECAAAECBAgQIECAAAECBAgQIECAAAECBAjYv+sZIEAgFwICb7lYZk0SIEAgFQEvzKmwGpQAgQ4EVkREr+I1c+fOjVGjRkEjQIAAAQIE1iJwxRVXxJFHHln60+ciojcwAgQIECBAgAABAgQIECBAgAABAgQIECBAgAABAgQIECBAIJMC9u9mctkUTYBApQICb5WKuZ4AAQIEigJemD0LBAg0QmByRIwvTrzffvvFHXfc0Yg6zEmAAAECBDIhsP/++8edd95ZWuuUiJiQieIVSYAAAQIECBAgQIAAAQIECBAgQIAAAQIECBAgQIAAAQIECLQXsH/XM0GAQC4EBN5yscyaJECAQCoCXphTYTUoAQIdCOwYEU+WXnPPPffEXnvtBY4AAQIECBBoJ3DvvffG3nvv3d5lp4h4ChYBAgQIECBAgAABAgQIECBAgAABAgQIECBAgAABAgQIECCQSQH7dzO5bIomQKBSAYG3SsVcT4AAAQJFAS/MngUCBBolcH1EfLM4+VFHHRVz5sxpVC3mJUCAAAECTStw9NFHx+WXX15a388j4ltNW7DCCBAgQIAAAQIECBAgQIAAAQIECBAgQIAAAQIECBAgQIAAgY4E7N/tSMjPCRBoCQGBt5ZYRk0QIECgIQJemBvCblICBCJiaET8R6nEsmXLYtttt4VDgAABAgQI/E3g2Wefje222669x4ERsRASAQIECBAgQIAAAQIECBAgQIAAAQIECBAgQIAAAQIECBAgkFkB+3czu3QKJ0CgEgGBt0q0XEuAAAECpQJemD0PBAg0UuC+iPh8sYDTTjstLrjggkbWY24CBAgQINBUAqeffnpMnTq1tKbfRcQXmqpIxRAgQIAAAQIECBAgQIAAAQIECBAgQIAAAQIECBAgQIAAAQKVCti/W6mY6wkQyKSAwFsml03RBAgQaAoBL8xNsQyKIJBbgaMiYk6x+49//OPx/PPPxyabbJJbEI0TIECAAIGiwMqVK2ObbbaJN998sxTl6Ii4nBIBAgQIECBAgAABAgQIECBAgAABAgQIECBAgAABAgQIECCQaQH7dzO9fIonQKBcAYG3cqVcR4AAAQLtBbwweyYIEGi0wFMRsUOxiEmTJsXEiRMbXZP5CRAgQIBAwwXOPffcOPvss0vrWBoROza8MAUQIECAAAECBAgQIECAAAECBAgQIECAAAECBAgQIECAAAECnRWwf7ezgu4nQCATAgJvmVgmRRIgQKApBbwwN+WyKIpArgTGRMSFxY579uwZK1asiO7du+cKQbMECBAgQKBU4K233orevXvHq6++Wvrt70fEDFIECBAgQIAAAQIECBAgQIAAAQIECBAgQIAAAQIECBAgQIBA5gXs3838EmqAAIFyBATeylFyDQECBAisScALs+eCAIFmEHguIrYpFpKcaHPWWWc1Q11qIECAAAECDRE477zz2p94+nxE9GpIMSYlQIAAAQIECBAgQIAAAQIECBAgQIAAAQIECBAgQIAAAQIEai1g/26tRY1HgEBTCgi8NeWyKIoAAQKZEPDCnIllUiSBlhcYFxH/p9jlJptsEs8++2xsvPHGLd+4BgkQIECAQHuBv/71r7HtttvGypUrS390akRMo0WAAAECBAgQIECAAAECBAgQIECAAAECBAgQIECAAAECBAi0hID9uy2xjJogQKAjAYG3joT8nAABAgTWJuCF2bNBgECzCCyPiN7FYsaPHx+TJ09ultrUQYAAAQIE6iYwYcKEmDJlSul8KyKiT90KMBEBAgQIECBAgAABAgQIECBAgAABAgQIECBAgAABAgQIECCQtoD9u2kLG58AgaYQEHhrimVQBAECBDIp4IU5k8umaAItKTA6ImYUO+vatWs888wz0aeP/f0tudqaIkCAAIE1Cixfvjy23377WLVqVenPx0TETGQECBAgQIAAAQIECBAgQIAAAQIECBAgQIAAAQIECBAgQIBAywjYv9syS6kRAgTWJSDw5vkgQIAAgWoFvDBXK+c+AgTSEHg8IvoWBz7hhBPixz/+cRrzGJMAAQIECDSlwHe/+934yU9+UlrbHyNil6YsVlEECBAgQIAAAQIECBAgQIAAAQIECBAgQIAAAQIECBAgQIBAtQL271Yr5z4CBDIlIPCWqeVSLAECBJpKwAtzUy2HYgjkXuDIiLi8VOF3v/tdfO5zn8s9DAACBAgQaH2B3//+9/H5z3++faNHRcTc1u9ehwQIECBAgAABAgQIECBAgAABAgQIECBAgAABAgQIECBAIFcC9u/mark1SyC/AgJv+V17nRMgQKCzAl6YOyvofgIEai1wd0TsUxz0q1/9atxyyy21nsN4BAgQIECg6QS+9rWvxS9/+cvSuhZFxL5NV6iCCBAgQIAAAQIECBAgQIAAAQIECBAgQIAAAQIECBAgQIAAgc4K2L/bWUH3EyCQCQGBt0wskyIJECDQlAJemJtyWRRFINcCQyPiP0oF5s+fH4ceemiuUTRPgAABAq0tcM0118Rhhx3WvskDI2Jha3euOwIECBAgQIAAAQIECBAgQIAAAQIECBAgQIAAAQIECBAgkEsB+3dzueyaJpA/AYG3/K25jgkQIFArAS/MtZI0DgECtRS4KiIOLw640047xRNPPFHL8Y1FgAABAgSaSmDnnXeOJ598srSmqyNiRFMVqRgCBAgQIECAAAECBAgQIECAAAECBAgQIECAAAECBAgQIECgVgL279ZK0jgECDS1gMBbUy+P4ggQINDUAl6Ym3p5FEcgtwI7RcRqCbcJEybEeeedl1sQjRMgQIBA6wqcddZZMXny5PYN7hwRqyXgWldAZwQIECBAgAABAgQIECBAgAABAgQIECBAgAABAgQIECBAIHcC9u/mbsk1TCCfAgJv+Vx3XRMgQKAWAl6Ya6FoDAIE0hCYGBGTSgdesmRJ9O/fP425jEmAAAECBBoi8OCDD8aAAQPaz312RJzbkIJMSoAAAQIECBAgQIAAAQIECBAgQIAAAQIECBAgQIAAAQIECNRDwP7deiibgwCBhgsIvDV8CRRAgACBzAp4Yc7s0imcQC4EHomIvy92OmTIkFi4cGEuGtckAQIECORDYOjQoXHrrbeWNvufEbFbPrrXJQECBAgQIECAAAECBAgQIECAAAECBAgQIECAAAECBAgQyK2A/bu5XXqNE8iXgMBbvtZbtwQIEKilgBfmWmoaiwCBWgscFBE3lQ46c+bMOPnkk2s9j/EIECBAgEDdBWbNmhWjR49uP++wiLi57sWYkAABAgQIECBAgAABAgQIECBAgAABAgQIECBAgAABAgQIEKingP279dQ2FwECDRMQeGsYvYkJECCQeQEvzJlfQg0QaHmBSyPimGKX3bp1i0cffTR22GGHlm9cgwQIECDQugJLly6Nz3zmM/HOO++UNnlZRBzbul3rjAABAgQIECBAgAABAgQIECBAgAABAgQIECBAgAABAgQIEPibgP27HgUCBHIhIPCWi2XWJAECBFIR8MKcCqtBCRCoocBmEfFfEbFlccxhw4bFjTfeWMMpDEWAAAECBOor8PWvfz1uumm1Q0xfioi/i4hX6luJ2QgQIECAAAECBAgQIECAAAECBAgQIECAAAECBAgQIECAAIEGCNi/2wB0UxIgUH8Bgbf6m5uRAAECrSLghblVVlIfBFpb4IiIuKK0xZkzZ8bJJ5/c2l3rjgABAgRaUmDWrFkxevTo9r2NiogrW7JhTREgQIAAAQIECBAgQIAAAQIECBAgQIAAAQIECBAgQIAAAQLtBezf9UwQIJALAYG3XCyzJgkQIJCKgBfmVFgNSoBACgLzImJEcdwuXbrEww8/HLvttlsKUxmSAAECBAikI/DII49Ev3794sMPV3sNvyoiRqYzo1EJECBAgAABAgQIECBAgAABAgQIECBAgAABAgQIECBAgACBJhSwf7cJF0VJBAjUXkDgrfamRiRAgEBeBLww52Wl9Ukg+wJbRMQfImKrYiuDBw+OO++8M/ud6YAAAQIEciOw3377xV133VXa74sR8dmIeDk3CBolQIAAAQIECBAgQIAAAQIECBAgQIAAAQIECBAgQIAAAQIE7N/1DBAgkAsBgbdcLLMmCRAgkIqAF+ZUWA1KgEBKAt+JiAWlY5955pkxZcqUlKYzLAECBAgQqJ3A+PHj4/zzz28/4CERcW3tZjESAQIECBAgQIAAAQIECBAgQIAAAQIECBAgQIAAAQIECBAgkAEB+3czsEhKJECg8wICb503NAIBAgTyKuCFOa8rr28C2RX41//H3r1A7TrW++L/Ok2m06TERA6FnHMY2IRSKJKl2tq1nFq1Vm0qx+Twt6pVLdshJVTsWqtWTqt2dmVJFIoQG8Mh51AOYZJiOk2mQ//xPD3TetfbO+d8n/N9P9fnHeMaBvO+ruv3+/zu0bh4r193ko+PDf9HP/pRdtttt/pmJHICBAgQGHmBc889N+9+97vH5/m1JJ8Y+eQlSIAAAQIECBAgQIAAAQIECBAgQIAAAQIECBAgQIAAAQIECIwXcH/XO0GAQBECGt6KKLMkCRAg0BcBB+a+sFqUAIE+C9yQZOM5e0yfPj3XXXddVl555T5va3kCBAgQINC+wIMPPpjNNtssM2bMGDv5xiSbtL+aGQQIECBAgAABAgQIECBAgAABAgQIECBAgAABAgQIECBAgMAICLi/OwJFlAIBAvMX0PA2fyNPECBAgMDEAg7M3gwCBOoosGWSq8YG/s53vjPnn39+HXMRMwECBAiMuMAuu+ySn/zkJ+Oz3CrJ1SOeuvQIECBAgAABAgQIECBAgAABAgQIECBAgAABAgQIECBAgACBiQXc3/VmECBQhICGtyLKLEkCBAj0RcCBuS+sFiVAYAACByQ5aew+RxxxRI455pgBbG0LAgQIECAwOYEjjzwyxx577PiHD0xy8uRW8BQBAgQIECBAgAABAgQIECBAgAABAgQIECBAgAABAgQIECAwggLu745gUaVEgMBfC2h481YQIECAQKcCDsydyplHgEAVBP4tyQfHBnLmmWdmzz33rEJsYiBAgACBwgXOOuus7LXXXuMVvpPk7wqnkT4BAgQIECBAgAABAgQIECBAgAABAgQIECBAgAABAgQIEChdwP3d0t8A+RMoREDDWyGFliYBAgT6IODA3AdUSxIgMDCBRZJck2TjOTsussgi+dWvfpXNNttsYEHYiAABAgQIjBe47rrr8qY3vSkvvPDC2D+6MckWSf7LP6RHgAABAgQIECBAgAABAgQIECBAgAABAgQIECBAgAABAgQIFCfg/m5xJZcwgTIFNLyVWXdZEyBAoBcCDsy9ULQGAQLDFNg0ydVJGs1vzZ/1118/V155ZaZNmzbMuOxNgAABAoUKzJw5M1tvvXVuvfXWsQKNJrctk1xfKIu0CRAgQIAAAQIECBAgQIAAAQIECBAgQIAAAQIECBAgQIAAgf8UcH/X20CAQBECGt6KKLMkCRAg0BcBB+a+sFqUAIEBC+yZ5Myxe+666675j//4jwGHYTsCBAgQIJD8zd/8Tc4777zxFHslOYsPAQIECBAgQIAAAQIECBAgQIAAAQIECBAgQIAAAQIECBAgQCCJ+7teAwIEihDQ8FZEmSVJgACBvgg4MPeF1aIECAxB4PNJPj123/333z8nn3zyEEKxJQECBAiUKnDAAQfklFNOGZ/+F5J8plQTeRMgQIAAAQIECBAgQIAAAQIECBAgQIAAAQIECBAgQIAAAQJ/JeD+rpeCAIEiBDS8FVFmSRIgQKAvAg7MfWG1KAECQxJofDlnj7F7H3fccTnssMOGFI5tCRAgQKAkgeOPPz6HH374+JTPTtL4EqkfAgQIECBAgAABAgQIECBAgAABAgQIECBAgAABAgQIECBAgMAcAfd3vQsECBQhoOGtiDJLkgABAn0RcGDuC6tFCRAYksCCSS5P8qax+59++unZe++9hxSSbQkQIECgBIEzzjgj++yzz/hUf5Vk2yQvl2AgRwIECBAgQIAAAQIECBAgQIAAAQIECBAgQIAAAQIECBAgQGDSAu7vTprKgwQI1FlAw1udqyd2AgQIDFfAgXm4/nYnQKD3Aqsn+WWSVcYufcEFF2SnnXbq/W5WJECAAIHiBS688MLsvPPO4x0eSPLmJPcWDwSAAAECBAgQIECAAAECBAgQIECAAAECBAgQIECAAAECBAgQGC/g/q53ggCBIgQ0vBVRZkkSIECgLwIOzH1htSgBAkMW2DrJZUkWmhPHUkstlUsuuSSbb775kEOzPQECBAiMksC1116b7bffPk899dTYtF5K8pYkV45SrnIhQIAAAQIECBAgQIAAAQIECBAgQIAAAQIECBAgQIAAAQIEeibg/m7PKC1EgECVBTS8Vbk6YiNAgEC1BRyYq10f0REg0LnAf09yztjpq666ai666KK84Q1v6HxVMwkQIECAQEvgN7/5TXbcccfcf//94012T/J/QREgQIAAAQIECBAgQIAAAQIECBAgQIAAAQIECBAgQIAAAQIE5iLg/q5XgwCBIgQ0vBVRZkkSIECgLwIOzH1htSgBAhUR2DfJqWNj2WCDDfKzn/0sK664YkVCFAYBAgQI1FHg4Ycfztvf/vbccsst48PfL8lpdcxJzAQIECBAgAABAgQIECBAgAABAgQIECBAgAABAgQIECBAgMDABNzfHRi1jQgQGKaAhrdh6tubAAEC9RZwYK53/URPgMD8Bf6/JEePfWyLLbbIT3/60yyzzDLzn+0JAgQIECAwTuCJJ57IO97xjlxzzTXjbY5K8r+AESBAgAABAgQIECBAgAABAgQIECBAgAABAgQIECBAgAABAgTmI+D+rleEAIEiBDS8FVFmSRIgQKAvAg7MfWG1KAECFRM4LslhY2N685vfnAsuuCCLL754xUIVDgECBAhUWeDZZ5/NzjvvnF/+8pfjwzw+yeFVjl1sBAgQIECAAAECBAgQIECAAAECBAgQIECAAAECBAgQIECAQGUE3N+tTCkEQoBAPwU0vPVT19oECBAYbQEH5tGur+wIEPhPga8l+dhYkO233z7nn39+Fl10UU4ECBAgQGC+As8//3x22WWXXHLJJeOf/XqSj893AQ8QIECAAAECBAgQIECAAAECBAgQIECAAAECBAgQIECAAAECBP4i4P6uN4EAgSIENLwVUWZJEiBAoC8CDsx9YbUoAQIVFfhWkg+NjW2HHXbIj3/8Y01vFS2YsAgQIFAVgUaz27ve9a5cfPHF40P6dpIPVyVOcRAgQIAAAQIECBAgQIAAAQIECBAgQIAAAQIECBAgQIAAAQK1EHB/txZlEiQBAt0KaHjrVtB8AgQIlCvgwFxu7WVOoFSBM5LsNTb5xpfezjvvvEydOrVUE3kTIECAwDwEZs2alV133XWiL7udmWRveAQIECBAgAABAgQIECBAgAABAgQIECBAgAABAgQIECBAgACBNgXc320TzOMECNRTQMNbPesmagIECFRBwIG5ClUQAwECgxY4O8nfjt30LW95S84999xMmzZt0LHYjwABAgQqLDBz5szstttuueyyy8ZH+e9J9qhw6EIjQIAAAQIECBAgQIAAAQIECBAgQIAAAQIECBAgQIAAAQIEqivg/m51ayMyAgR6KKDhrYeYliJAgEBhAg7MhRVcugQIvCLwV01vW265ZX74wx9m+vTpmAgQIECAQGbMmJH3vOc9ufrqq8draHbzfhAgQIAAAQIECBAgQIAAAQIECBAgQIAAAQIECBAgQIAAAQLdCLi/242euQQI1EZAw1ttSiVQAgQIVE7AgblyJREQAQIDFDgzyZ5j99twww2bTW9rrLHGAMOwFQECBAhUTeCee+5pNrvdfPPN40M7K8leVYtXPAQIECBAgAABAgQIECBAgAABAgQIECBAgAABAgQIECBAgECtBNzfrVW5BEuAQKcCGt46lTOPAAECBByYvQMECJQu8K0kHxqL8LrXvS7nnHNONt1009Jt5E+AAIEiBa6//vrsvvvu+d3vfjc+/28n+XCRKJImQIAAAQIECBAgQIAAAQIECBAgQIAAAQIECBAgQIAAAQIEeing/m4vNa1FgEBlBTS8VbY0AiNAgEDlBRyYK18iARIgMACBryX52Nh9ll122Xz/+9/P9ttvP4DtbUGAAAECVRG45JJL8r73vS+PP/74+JC+nuTjVYlTHAQIECBAgAABAgQIECBAgAABAgQIECBAgAABAgQIECBAgECtBdzfrXX5BE+AwGQFNLxNVspzBAgQIDBewIHZO0GAAIG/CByf5FPjMb773e/m/e9/PyMCBAgQKEDge9/7Xj7wgQ9MlOkXkxxWAIEUCRAgQIAAAQIECBAgQIAAAQIECBAgQIAAAQIECBAgQIAAgcEIuL87GGe7ECAwZAENb0MugO0JECBQYwEH5hoXT+gECPRc4B+TfGH8qieddFIOOOCAnm9mQQIECBCojsDJJ5+cAw88cKKAPp3kn6sTqUgIECBAgAABAgQIECBAgAABAgQIECBAgAABAgQIECBAgACBERBwf3cEiigFAgTmL6Dhbf5GniBAgACBiQUcmL0ZBAgQ+K8CH0/y1fEoRxxxRI455hhWBAgQIDCCAkceeWSOPfbYiTL7RJKvjWDKUiJAgAABAgQIECBAgAABAgQIECBAgAABAgQIECBAgAABAgSGK+D+7nD97U6AwIAENLwNCNo2BAgQGEEBB+YRLKqUCBDoWuD9Sb47fpU999wzZ555ZteLW4AAAQIEqiOw11575ayzzpoooA8k+V51IhUJAQIECBAgQIAAAQIECBAgQIAAAQIECBAgQIAAAQIECBAgMEIC7u+OUDGlQoDA3AU0vHk7CBAgQKBTAQfmTuXMI0Bg1AXe2mp6W35sottuu23OOOOMrLbaaqOev/wIECAw0gL33Xdf9t5771x++eXj83w0SaPZ7RcjDSA5AgQIECBAgAABAgQIECBAgAABAgQIECBAgAABAgQIECBAYJgC7u8OU9/eBAgMTEDD28CobUSAAIGRE3BgHrmSSogAgR4KrJPk7CSbjF1z5ZVXzumnn563ve1tPdzKUgQIECAwKIGf//zn2WefffLggw+O3/KGJHskuWNQsdiHAAECBAgQIECAAAECBAgQIECAAAECBAgQIECAAAECBAgQKFLA/d0iyy5pAuUJaHgrr+YyJkCAQK8EHJh7JWkdAgRGVWCpJGcm+ZvxCZ566qnZd999RzVveREgQGAkBU477bTst99+E+X2H0n2SvLUSCYuKQIECBAgQIAAAQIECBAgQIAAAQIECBAgQIAAAQIECBAgQKBKAu7vVqkaYiFAoG8CGt76RmthAgQIjLyAA/PIl1iCBAj0SODkJPuPX+vAAw/MV77ylR5tYRkCBAgQ6KfAQQcdlJNOOmmiLU5JckA/97Y2AQIECBAgQIAAAQIECBAgQIAAAQIECBAgQIAAAQIECBAgQGCMgPu7XgcCBIoQ0PBWRJklSYAAgb4IODD3hdWiBAiMqMCBSf6qu22HHXbIv/7rv2bVVVcd0bSlRYAAgXoL3H///fn7v//7XHzxxRMlclCSCbvg6p216AkQIECAAAECBAgQIECAAAECBAgQIECAAAECBAgQIECAAIEKC7i/W+HiCI0Agd4JaHjrnaWVCBAgUJqAA3NpFZcvAQLdCuyS5N+SLDd2oRVWWCHf/OY3s+uuu3a7vvkECBAg0EOB8847Lx/5yEfyyCOPjF/1sSR/l+T8Hm5nKQIECBAgQIAAAQIECBAgQIAAAQIECBAgQIAAAQIECBAgQIDAZATc352MkmcIEKi9gIa32pdQAgQIEBiagAPz0OhtTIBAjQXWKOzKUwAAIABJREFUSPLtJNuOz+Fzn/tcPvOZz9Q4NaETIEBgdAQ+//nP57Of/exECV2e5ENJ7hmdbGVCgAABAgQIECBAgAABAgQIECBAgAABAgQIECBAgAABAgQI1EjA/d0aFUuoBAh0LqDhrXM7MwkQIFC6gANz6W+A/AkQ6Ebg1CT7jl+g8ZW30047LSuttFI3a5tLgAABAh0KPPTQQ9l3333T+LrbBD+nJdmvw6VNI0CAAAECBAgQIECAAAECBAgQIECAAAECBAgQIECAAAECBAj0QsD93V4oWoMAgcoLaHirfIkESIAAgcoKODBXtjQCI0CgJgKNpomvj491+vTp+frXv573vOc9NUlDmAQIEBgNgR/+8If52Mc+lhkzZkyU0MeSNJqV/RAgQIAAAQIECBAgQIAAAQIECBAgQIAAAQIECBAgQIAAAQIEhing/u4w9e1NgMDABDS8DYzaRgQIEBg5AQfmkSuphAgQGILAVkm+kWSD8Xsfeuih+eIXvziEkGxJgACB8gQ+9alP5YQTTpgo8VuSfDTJVeWpyJgAAQIECBAgQIAAAQIECBAgQIAAAQIECBAgQIAAAQIECBCooID7uxUsipAIEOi9gIa33ptakQABAqUIODCXUml5EiDQb4FFk5yW5O/Gb7Tlllvm5JNPzuabb97vGKxPgACBIgWuvfbaHHDAAbn66qsnyv/fkuyb5PkicSRNgAABAgQIECBAgAABAgQIECBAgAABAgQIECBAgAABAgQIVFHA/d0qVkVMBAj0XEDDW89JLUiAAIFiBByYiym1RAkQGJBAo6ni1In2Ov7449P4+pAfAgQIEOidQOMrmocddtjcFtyv1Yzcuw2tRIAAAQIECBAgQIAAAQIECBAgQIAAAQIECBAgQIAAAQIECBDoXsD93e4NrUCAQA0ENLzVoEhCJECAQEUFHJgrWhhhESBQa4GNk3wtyZvGZ7HTTjvlxBNPzDrrrFPrBAVPgACBYQvccccdOfjgg3PhhRdOFMqvknw8yY3DjtP+BAgQIECAAAECBAgQIECAAAECBAgQIECAAAECBAgQIECAAIEJBNzf9VoQIFCEgIa3IsosSQIECPRFwIG5L6wWJUCAQFPg2CSHj7dYeOGF86UvfSkHHHAAJgIECBDoQODkk0/OJz/5ybz44osTzT4uyREdLGsKAQIECBAgQIAAAQIECBAgQIAAAQIECBAgQIAAAQIECBAgQGBQAu7vDkraPgQIDFVAw9tQ+W1OgACBWgs4MNe6fIInQKAGAu9MclKSNcfHuvPOO+eEE07IeuutV4M0hEiAAIHhC9x222059NBDc8EFF0wUzN1JDkzyk+FHKgICBAgQIECAAAECBAgQIECAAAECBAgQIECAAAECBAgQIECAwDwF3N/1ghAgUISAhrciyixJAgQI9EXAgbkvrBYlQIDAfxGYmuQrST46kctxxx2Xww47DBkBAgQIzEPg+OOPz+GH/9VHM+fM+EaSg5LMgkiAAAECBAgQIECAAAECBAgQIECAAAECBAgQIECAAAECBAgQqIGA+7s1KJIQCRDoXkDDW/eGViBAgECpAg7MpVZe3gQIDENg9yRfTrLK+M232WabHHvssdl6662HEZc9CRAgUFmBK6+8MkcccUSuuOKKiWJ8IMkhSc6pbAICI0CAAAECBAgQIECAAAECBAgQIECAAAECBAgQIECAAAECBAj8tYD7u94KAgSKENDwVkSZJUmAAIG+CDgw94XVogQIEJirwNJJTkjykYmeOOSQQ3LMMcdkypQpCAkQIFC0wOzZs3PkkUfmy19u9AlP+PPNJIcmebJoKMkTIECAAAECBAgQIECAAAECBAgQIECAAAECBAgQIECAAAECdRRwf7eOVRMzAQJtC2h4a5vMBAIECBBoCTgwexUIECAwHIF3J/likjXHb7/aaqvl6KOPzp577jmcyOxKgACBIQucddZZOeqoo3LfffdNFMndST6V5EdDDtP2BAgQIECAAAECBAgQIECAAAECBAgQIECAAAECBAgQIECAAIFOBdzf7VTOPAIEaiWg4a1W5RIsAQIEKiXgwFypcgiGAIHCBBZOclySQybKe9ddd80XvvCFbLTRRoWxSJcAgVIFbrrppnz605/OeeedNzeCxufeDk/yYqlG8iZAgAABAgQIECBAgAABAgQIECBAgAABAgQIECBAgAABAgRGQsD93ZEooyQIEJifgIa3+Qn5cwIECBCYm4ADs3eDAAECwxfYNskxSbaeKJTDDjss//RP/5SpU6cOP1IRECBAoA8Cs2bNav7v3PHHHz+31a9McmSSy/uwvSUJECBAgAABAgQIECBAgAABAgQIECBAgAABAgQIECBAgAABAoMWcH930OL2I0BgKAIa3obCblMCBAiMhIAD80iUURIECIyIwMFJjk7yV51tK620Uj772c/mox/96IikKg0CBAj8ReAb3/hGPve5z+Whhx6aiGRWkqOSnMiLAAECBAgQIECAAAECBAgQIECAAAECBAgQIECAAAECBAgQIDBCAu7vjlAxpUKAwNwFNLx5OwgQIECgUwEH5k7lzCNAgEB/BF6b5J+TfHCi5bfaaqt8+tOfzs4779yf3a1KgACBAQlccMEF+cIXvpCrrrpqbjt+J8k/Jvn9gEKyDQECBAgQIECAAAECBAgQIECAAAECBAgQIECAAAECBAgQIEBgUALu7w5K2j4ECAxVQMPbUPltToAAgVoLODDXunyCJ0BghAXekeTzSbaYKMfdd989Rx11VDbeeOMRJpAaAQKjKHDjjTfm6KOPzjnnnDO39K5J8pkkPx3F/OVEgAABAgQIECBAgAABAgQIECBAgAABAgQIECBAgAABAgQIEEji/q7XgACBIgQ0vBVRZkkSIECgLwIOzH1htSgBAgR6JrB/kn9K8qqJVtxvv/1y5JFHZpVVVunZhhYiQIBAPwQeeOCBHHPMMTn11FPntvyfWv97d0o/9rcmAQIECBAgQIAAAQIECBAgQIAAAQIECBAgQIAAAQIECBAgQKBCAu7vVqgYQiFAoH8CGt76Z2tlAgQIjLqAA/OoV1h+BAiMgsAyra8dHTxRMgsssECOOOKIHH744Zk2bdoo5CsHAgRGSGDmzJk57rjjcuyxx+bPfx5/9Hwl0RNbX7V8YoRSlwoBAgQIECBAgAABAgQIECBAgAABAgQIECBAgAABAgQIECBAYG4C7u96NwgQKEJAw1sRZZYkAQIE+iLgwNwXVosSIECgLwIbJvnHJP9jotWXXnrpHHbYYfnUpz6VKVOm9CUAixIgQGCyArNnz84Xv/jFHH/88XnyySfnNu3/JPnnJDdPdl3PESBAgAABAgQIECBAgAABAgQIECBAgAABAgQIECBAgAABAgRGQMD93REoohQIEJi/gIa3+Rt5ggABAgQmFnBg9mYQIECgfgI7JjkqyVsmCn355ZfPoYcemk9+8pNZcMEF65ediAkQqLXAyy+/nC996Us54YQT8uijj84tl8uSHJ3kolonK3gCBAgQIECAAAECBAgQIECAAAECBAgQIECAAAECBAgQIECAQGcC7u925mYWAQI1E9DwVrOCCZcAAQIVEnBgrlAxhEKAAIE2Bf42yRFJ3jjRvBVXXDGHHHJIDj744Cy00EJtLu1xAgQItCfw0ksv5cQTT8yXv/zlPPzww3Ob/Oskxyb59/ZW9zQBAgQIECBAgAABAgQIECBAgAABAgQIECBAgAABAgQIECBAYKQE3N8dqXJKhgCBuQloePNuECBAgECnAg7MncqZR4AAgeoI/M8khyV5/UQhrbDCCjnooINy4IEHZurUqdWJWiQECIyEwKxZs3LSSSflK1/5Sh555JG55fTbJMcn+d8jkbQkCBAgQIAAAQIECBAgQIAAAQIECBAgQIAAAQIECBAgQIAAAQLdCbi/252f2QQI1ERAw1tNCiVMAgQIVFDAgbmCRRESAQIEOhQ4KMmhSVaeaP4yyyyTAw44IPvvv3+WW265DrcwjQABAn8ReOyxx3LKKafk5JNPzhNPPDE3lgeTnJDkK9wIECBAgAABAgQIECBAgAABAgQIECBAgAABAgQIECBAgAABAgReEXB/18tAgEARAhreiiizJAkQINAXAQfmvrBalAABAkMTaPy7wSeTHJJkxYmiWHjhhfOJT3wiH//4x7PmmmsOLVAbEyBQT4G77747X/va1/LVr341L7744tySeDjJl5N8Kcn482Y9Exc1AQIECBAgQIAAAQIECBAgQIAAAQIECBAgQIAAAQIECBAgQKB3Au7v9s7SSgQIVFhAw1uFiyM0AgQIVFzAgbniBRIeAQIEOhRYMMnBrTHhF98a6+69997Zb7/9stVWW3W4jWkECJQicNVVV+XUU0/NGWecMa+UG190O7E1Xi7FRp4ECBAgQIAAAQIECBAgQIAAAQIECBAgQIAAAQIECBAgQIAAgTYF3N9tE8zjBAjUU0DDWz3rJmoCBAhUQcCBuQpVEAMBAgT6K7B/kgOTrDG3bXbcccfsu+++ee9739vfSKxOgEDtBH7wgx/ktNNOy0UXXTSv2O9JclKSU2qXoIAJECBAgAABAgQIECBAgAABAgQIECBAgAABAgQIECBAgAABAoMXcH938OZ2JEBgCAIa3oaAbksCBAiMiIAD84gUUhoECBCYhMDfJ/lEko3n9uy6666bj3zkI82x5JJLTmJJjxAgMIoCTz/9dL75zW82x+233z6vFG9M8tUk/zqKDnIiQIAAAQIECBAgQIAAAQIECBAgQIAAAQIECBAgQIAAAQIECPRJwP3dPsFalgCBagloeKtWPURDgACBOgk4MNepWmIlQIBAbwR2T/KxJG+d23KLLbZY/uEf/iEf/vCHs8kmm/RmV6sQIFB5gRtuuCHf+ta38i//8i957rnn5hXvL5J8Pck5lU9KgAQIECBAgAABAgQIECBAgAABAgQIECBAgAABAgQIECBAgACB6gm4v1u9moiIAIE+CGh46wOqJQkQIFCIgANzIYWWJgECBCYQ2C7JvknePy+dHXbYIR/60Ieyxx57QCRAYEQFzj777Hz729/OxRdfPL8Mv5fktCSXzu9Bf06AAAECBAgQIECAAAECBAgQIECAAAECBAgQIECAAAECBAgQIDBXAfd3vRwECBQhoOGtiDJLkgABAn0RcGDuC6tFCRAgUCuBtZP8zyQfTbLE3CKfPn16PvjBD2afffbJeuutV6sEBUuAwF8L3HbbbTn99NPzne98JzNmzJgX0TNJvpHkfye5kyUBAgQIECBAgAABAgQIECBAgAABAgQIECBAgAABAgQIECBAgEDXAu7vdk1oAQIE6iCg4a0OVRIjAQIEqingwFzNuoiKAAECwxBYPMk/tMaG8wpgxx13zF577ZU999wzCy200DBitScBAh0IvPTSSznrrLNy5pln5qKLLprfCjcn+ZfWeHZ+D/tzAgQIECBAgAABAgQIECBAgAABAgQIECBAgAABAgQIECBAgACBSQu4vztpKg8SIFBnAQ1vda6e2AkQIDBcAQfm4frbnQABAlUV2CXJh5O8d14BLr300tljjz2aY9ttt61qLuIiULzA5ZdfnrPPPrs5nnzyyfl5/CDJt5KcP78H/TkBAgQIECBAgAABAgQIECBAgAABAgQIECBAgAABAgQIECBAgEBHAu7vdsRmEgECdRPQ8Fa3iomXAAEC1RFwYK5OLURCgACBKgq8PsmHknwwySrzCnD99dfPBz7wgbz//e/PWmutVcVcxESgKIG77ror3/ve9/Ld7343t9566/xyfyDJd5J8O8lv5/ewPydAgAABAgQIECBAgAABAgQIECBAgAABAgQIECBAgAABAgQIEOhKwP3drvhMJkCgLgIa3upSKXESIECgegIOzNWriYgIECBQVYHdk+yTZNf5Bbjddtvlfe97X3bfffcsv/zy83vcnxMg0COBRx99NOecc06+//3v59JLL53MquclOT3JOZN52DMECBAgQIAAAQIECBAgQIAAAQIECBAgQIAAAQIECBAgQIAAAQI9EXB/tyeMFiFAoOoCGt6qXiHxESBAoLoCDszVrY3ICBAgUFWB1yXZK8meSdaeX5Dvete78t73vrc5pk2bNr/H/TkBAm0KzJw5Mz/4wQ+a48c//vFkZt+Z5KwkZyb53WQmeIYAAQIECBAgQIAAAQIECBAgQIAAAQIECBAgQIAAAQIECBAgQKCnAu7v9pTTYgQIVFVAw1tVKyMuAgQIVF/Agbn6NRIhAQIEqiywQ5K/bY2p8wt0t912y7vf/e40/rrsssvO73F/ToDAXAQef/zxnHvuufnRj37U/OskfmYl+ffWuHgSz3uEAAECBAgQIECAAAECBAgQIECAAAECBAgQIECAAAECBAgQIECgfwLu7/bP1soECFRIQMNbhYohFAIECNRMwIG5ZgUTLgECBCoqMCXJB5L8jyS7TCbGd77zndl1112bY+WVV57MFM8QKFrgwQcfzHnnndccP/nJTyZrcX6S/5Pku0lmT3aS5wgQIECAAAECBAgQIECAAAECBAgQIECAAAECBAgQIECAAAECBPoq4P5uX3ktToBAVQQ0vFWlEuIgQIBA/QQcmOtXMxETIECg6gIrJXlfkt2TbDOZYLfZZpvssssuaTTBvfGNb5zMFM8QKELg17/+dbO57fzzz88VV1wx2ZwbD56T5PtJHprsJM8RIECAAAECBAgQIECAAAECBAgQIECAAAECBAgQIECAAAECBAgMTMD93YFR24gAgWEKaHgbpr69CRAgUG8BB+Z610/0BAgQqLrAWkn+e5L3JNliMsG+4Q1vyE477dQc73jHO7LgggtOZppnCIyEwMsvv5yf/vSnufDCC5vjN7/5zWTzuibJD5P83yR3TXaS5wgQIECAAAECBAgQIECAAAECBAgQIECAAAECBAgQIECAAAECBIYi4P7uUNhtSoDAoAU0vA1a3H4ECBAYHQEH5tGppUwIECBQdYF1krw7yW5JtpxMsIsttlje/va3Z8cdd8wOO+yQddZpLOGHwGgJ3HHHHbn44otz0UUX5Wc/+1mee+65ySZ4dZJzk/woyR2TneQ5AgQIECBAgAABAgQIECBAgAABAgQIECBAgAABAgQIECBAgACBoQu4vzv0EgiAAIFBCGh4G4SyPQgQIDCaAg7Mo1lXWREgQKDqAmsk2bU13jbZYNdaa61sv/32edvb3pa3vvWtWW655SY71XMEKiPw2GOP5Re/+EV+/vOf55JLLsldd7X1QbafJzmvNe6pTFICIUCAAAECBAgQIECAAAECBAgQIECAAAECBAgQIECAAAECBAgQaEfA/d12tDxLgEBtBTS81bZ0AidAgMDQBRyYh14CARAgQKB4gdck2SXJO5PsnGTJyYpsttlm2W677fKWt7wlb37zm7P00ktPdqrnCAxM4Mknn8wvf/nLXHbZZbn00ktz3XXXtbP300kuSPKTJOcn+UM7kz1LgAABAgQIECBAgAABAgQIECBAgAABAgQIECBAgAABAgQIECBQSQH3dytZFkERINBrAQ1vvRa1HgECBMoRcGAup9YyJUCAQF0E3pFkpySNv67bTtBbbLFFttlmm+bYeuuts/zyy7cz3bMEeiLw6KOP5sorr8wVV1zRHNdcc027696e5KdJLmz9td35nidAgAABAgQIECBAgAABAgQIECBAgAABAgQIECBAgAABAgQIEKi2gPu71a6P6AgQ6JGAhrceQVqGAAECBQo4MBdYdCkTIECgRgJrJ9kxyQ6tsUQ7sa+//vrZaqutsuWWWzZH4+/9EOi1wK233pqrr766Oa666qo0/r7Nn2eSXNwaFyW5s835HidAgAABAgQIECBAgAABAgQIECBAgAABAgQIECBAgAABAgQIEKiXgPu79aqXaAkQ6FBAw1uHcKYRIECAQByYvQQECBAgUCeBtyZ5W5LGX7duN/BXvepVaXwFbvPNN2+OzTbbLCuuuGK7y3i+YIGHH3441113Xa699trmaHy97U9/+lMnIlcm+UWSn7f+2ska5hAgQIAAAQIECBAgQIAAAQIECBAgQIAAAQIECBAgQIAAAQIECNRTwP3detZN1AQItCmg4a1NMI8TIECAwCsCDsxeBgIECBCoq8DSSbZL8uYkb0myWSeJrLbaatl0002bY+ONN84mm2ySlVdeuZOlzBkxgQcffDA33HBDbrzxxlx//fXNcd9993Wa5XVJLkvyyySXJnmy04XMI0CAAAECBAgQIECAAAECBAgQIECAAAECBAgQIECAAAECBAgQqL2A+7u1L6EECBCYjICGt8koeYYAAQIEJhJwYPZeECBAgMCoCCyTZNsk27S+/vamJB39u9L06dOz0UYbZcMNN2yODTbYoDmmTJkyKlbyGCMwe/bs3HLLLc1x8803N8dNN92UGTNmdOrUOF/9KknjK25XJLk8yROdLmYeAQIECBAgQIAAAQIECBAgQIAAAQIECBAgQIAAAQIECBAgQIDAyAm4vztyJZUQAQITCXR0iRMlAQIECBBI4sDsNSBAgACBURVodKdt1Rr/LcmWSaZ3k+w666yT9dZbL+uuu25zNP5+7bXXzpJLLtnNsuYOSODpp5/OnXfemTvuuCO33357c9x2223Nv+/yp9EZd3WS/5fkqtaY3eWaphMgQIAAAQIECBAgQIAAAQIECBAgQIAAAQIECBAgQIAAAQIECIyugPu7o1tbmREgMEZAw5vXgQABAgQ6FXBg7lTOPAIECBCoo8CaSTZvjc2SNMbUbhNZZZVVstZaazXHmmuumTXWWKM5Xv/612uG6xa3zfmNprbf/va3ueeee5rj7rvvzl133dUcDzzwQJurTfj4rCTXtca1SRrj7l4sbA0CBAgQIECAAAECBAgQIECAAAECBAgQIECAAAECBAgQIECAAIFiBNzfLabUEiVQtoCGt7LrL3sCBAh0I+DA3I2euQQIECAwCgJvTLJpkk1aY6MkS/cqsRVWWCGrr756c6y22mpZddVV02iQa4zXvva1ec1rXtOrrYpY5w9/+EN+//vfN5vXGuP+++/Pfffdl3vvvbc5HnnkkV46PJnkpiQ3tMb1SX7dyw2sRYAAAQIECBAgQIAAAQIECBAgQIAAAQIECBAgQIAAAQIECBAgUKSA+7tFll3SBMoT0PBWXs1lTIAAgV4JODD3StI6BAgQIDBKAmslaTTCbdgaGyR5Qz8SXGyxxbLSSis1x4orrpjp06c3R6NRbvnll282xDXGcsstl2nTpvUjhKGvOXPmzDz22GNpNLM1xqOPPtpsXJsxY0ZzPPzww3nooYea47nnnutXvL9JckuSm1uj0dh2V782sy4BAgQIECBAgAABAgQIECBAgAABAgQIECBAgAABAgQIECBAgEDRAu7vFl1+yRMoR0DDWzm1likBAgR6LeDA3GtR6xEgQIDAqApMTbJeknVbY50kjbF2koUGkfQiiyySV7/61Vl22WVfGY0muDljqaWWSmMsueSSWWKJJZpj8cUXz9SpU5uj0Vy36KKLZsqUKc3RWG/hhRdujoUWWigLLrhgFlhggeZo/Pz5z39ujpdffjkvvfRSXnzxxeZ44YUXMnv27OZ4/vnnm01os2bNao5nn302zzzzTHM8/fTTeeqpp5qj0dQ2Zzz++OOZM/74xz821xvQz0tJ7kxyR2vcnqQxbksya0Ax2IYAAQIECBAgQIAAAQIECBAgQIAAAQIECBAgQIAAAQIECBAgQICA+7veAQIEihDQ8FZEmSVJgACBvgg4MPeF1aIECBAgUJhA44twc8YaSeaM1yWZUpjFsNOdneR3Se4ZMxpfapszhh2f/QkQIECAAAECBAgQIECAAAECBAgQIECAAAECBAgQIECAAAECBAi4v+sdIECgCAENb0WUWZIECBDoi4ADc19YLUqAAAECBF4RWCXJ6klWa41VkzT+WWOsnGRZVm0JPJ7kwSQPtMb9Se5rjXtb/6ytBT1MgAABAgQIECBAgAABAgQIECBAgAABAgQIECBAgAABAgQIECBAYMAC7u8OGNx2BAgMR0DD23Dc7UqAAIFREHBgHoUqyoEAAQIE6iywZJKVkqzYGtOTNMbyY8ZySRpjqTonOo/Yn0ryWGs8mmTOmJGkMR5ujYeSPD2iBtIiQIAAAQIECBAgQIAAAQIECBAgQIAAAQIECBAgQIAAAQIECBAoR8D93XJqLVMCRQtoeCu6/JInQIBAVwIOzF3xmUyAAAECBAYqsGiSV7VG48twy7TGtCRLtxriGk1xjSa6JVpj8SRTkyzWGo01GmOR1lg4SWMslGTBJI1/v5zz75iNc0JjvJzkpSQvtsYLSRrj+dZ4LkljzErybJJnWqPRnNZoZmuMJ5PMTPJEazS+1Pan1mis44c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hPJYLcAAAgAElEQVQ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JQi4P5uKZWWJ4HCBTS8Ff4CSJ8AAQJdCDgwd4FnKgECBAgQIECAAAECBAgQIECAAAECBAgQIECAAAECBAgQIECAAAECBAgQIECAAIE2BdzfbRPM4wQI1FNAw1s96yZqAgQIVEHAgbkKVRADAQIECBAgQIAAAQIECBAgQIAAAQIECBAgQIAAAQIECBAgQIAAAQIECBAgQIBAKQLu75ZSaXkSKFxAw1vhL4D0CRAg0IWAA3MXeKYSIECAAAECBAgQIECAAAECBAgQIECAAAECBAgQIECAAAECBAgQIECAAAECBAgQaFPA/d02wTxOgEA9BTS81bNuoiZAgEAVBByYq1AFMRAgQIAAAQIECBAgQIAAAQIECBAgQIAAAQIECBAgQIAAAQIECBAgQIAAAQIECNRBYPUk2yW5NMm9HQbcy/u7f9dlLB2mYBoBAgTmL6Dhbf5GniBAgACBiQV6eWBmTIAAAQIECBAgQIAAAQIECBAgQIAAAQIECBAgQIAAAQIECBAgQIAAAQIECBAgQGDUBX7XSvBzHTab9eL+bqPR7bOtOF436uDyI0CgngIa3upZN1ETIECgCgK9ODBXIQ8xECBAgAABAgQIECBAgAABAgQIECBAgAABAgQIECBAgAABAgQIECBAgAABAgQIEBiEQOMLb79obdT4ylu7jW/d3N+d0+jW+NJc4+etraa7QeRtDwIECLQloOGtLS4PEyBAgMAYgW4OzCAJECBAgAABAgQIECBAgAABAgQIECBAgAABAgQIECBAgAABAgQIECBAgAABAgQIlCjQ+MrbnKazRv7tNL51cn93fKPbnD193a3Et0/OBGoioOGtJoUSJgECBCoo0MmBuYJpCIkAAQIECBAgQIAAAQIECBAgQIAAAQIECBAgQIAAAQIECBAgQIAAAQIECBAgQIDAwATGfuVt7KaTaXxr5/7uRI1uc/bzdbeBldtGBAh0IqDhrRM1cwgQIECgIdDOgZkYAQIECBAgQIAAAQIECBAgQIAAAQIECBAgQIAAAQIECBAgQIAAAQIECBAgQIAAAQJ/ERj/lbexLvNqfJvM/d15Nbo19mms7+tu3kQCBCotoOGt0uURHAECBCotMJkDc6UTEBwBAgQIECBAgAABAgQIECBAgAABAgQIECBAgAABAgQIECBAgAABAgQIECBAgACBIQjM7StvY0OZqPFtXvd359foNmdtX3cbQsFtSYBAewIa3trz8jQBAgQI/KeAhjdvAwECBAgQIECAAAECBAgQIECAAAECBAgQIECAAAECBAgQIECAAAECBAgQIECAAIHOBOb1lbexK45tfGvMGfvT6AmZbKNbY56vu3VWK7MIEBiwgIa3AYPbjgABAiMkoOFthIopFQIECBAgQIAAAQIECBAgQIAAAQIECBAgQIAAAQIECBAgQIAAAQIECBAgQIAAgYEKTOYrb2MDajSrrT4uwon+2byS8HW3gZbYZgQIdCqg4a1TOfMIECBAQMObd4AAAQIECBAgQIAAAQIECBAgQIAAAQIECBAgQIAAAQIECBAgQIAAAQIECBAgQIBA5wKT/cpb5zv850xfd+uFojUIEBiIgIa3gTDbhAABAiMpoOFtJMsqKQIECBAgQIAAAQIECBAgQIAAAQIECBAgQIAAAQIECBAgQIAAAQIECBAgQIAAgQEJtPuVt27C8nW3bvTMJUBgoAIa3gbKbTMCBAiMlICGt5Eqp2QIECBAgAABAgQIECBAgAABAgQIECBAgAABAgQIECBAgAABAgQIECBAgAABAgSGIDCIr7z5utsQCmtLAgQ6F9Dw1rmdmQQIEChdQMNb6W+A/AkQIECAAAECBAgQIECAAAECBAgQIECAAAECBAgQIECAAAECBAgQIECAAAECBLoVGMRX3nzdrdsqmU+AwEAFNLwNlNtmBAgQGCkBDW8jVU7JECBAgAABAgQIECBAgAABAgQIECBAgAABAgQIECBAgAABAgQIECBAgAABAgQIDEmgn19583W3IRXVtgQIdC6g4a1zOzMJECBQuoCGt9LfAPkTIECAAAECBAgQIECAAAECBAgQIECAAAECBAgQIECAAAECBAgQIECAAAECBAj0QqCfX3nzdbdeVMgaBAgMVEDD20C5bUaAAIGREtDwNlLllAwBAgQIECBAgAABAgQIECBAgAABAgQIECBAgAABAgQIECBAgAABAgQIECBAgMAQBfrxlTdfdxtiQW1NgEDnAhreOrczkwABAqULaHgr/Q2QPwECBAgQIECAAAECBAgQIECAAAECBAgQIECAAAECBAgQIECAAAECBAgQIECAQK8E+vGVN19361V1rEOAwEAFNLwNlNtmBAgQGCkBDW8jVU7JECBAgAABAgQIECBAgAABAgQIECBAgAABAgQIECBAgAABAgQIECBAgAABAgQIDFmgl19583W3IRfT9gQIdC6g4a1zOzMJECBQuoCGt9LfAPkTIECAAAECBAgQIECAAAECBAgQIECAAAECBAgQIECAAAECBAgQIECAAAECBAj0UqCXX3nzdbdeVsZaBAgMVEDD20C5bUaAAIGREtDwNlLllAwBAgQIECBAgAABAgQIECBAgAABAgQIECBAgAABAgQIECBAgAABAgQIECBAgEAFBHrxlTdfd6tAIYVAgEDnAhreOrczkwABAqULaHgr/Q2QPwECBAgQIECAAAECBAgQIECAAAECBAgQIECAAAECBAgQIECAAAECBAgQIECAQK8FevGVN19363VVrEeAwEAFNLwNlNtmBAgQGCkBDW8jVU7JECBAgAABAgQIECBAgAABAgQIECBAgAABAgQIECBAgAABAgQIECBAgAABAgQIVESgm6+8+bpbRYooDAIEOhfQ8Na5nZkECBAoXUDDW+lvgPwJECBAgAABAgQIECBAgAABAgQIECBAgAABAgQIECBAgAABAgQIECBAgAABAgT6IdDNV9583a0fFbEmAQIDFdDwNlBumxEgQGCkBDS8jVQ5JUOAAAECBAgQIECAAAECBAgQIECAAAECBAgQIECAAAECBAgQIECAAAECBAgQIFAhgU6+8ubrbhUqoFAIEOhcQMNb53ZmEiBAoHQBDW+lvwHyJ0CAAAECBAgQIECAAAECBAgQIECAAAECBAgQIECAAAECBAgQIECAAAECBAgQ6JdAJ19583W3flXDugQIDFRAw9tAuW1GgACBkRLQ8DZS5ZQMAQIECBAgQIAAAQIECBAgQIAAAQIECBAgQIAAAQIECBAgQIAAAQIECBAgQIBAxQTa+cqbr7tVrHjCIUCgcwENb53bmUmAAIHSBTS8lf4GyJ8AAQIECBAgQIAAAQIECBAgQIAAAQIECBAgQIAAAQIECBAgQIAAAQIECBAgQKCfAu185c3X3fpZCWsTIDBQAQ1vA+W2GQECBEZKQMPbSJVTMgQIECBAgAABAgQIECBAgAABAgQIECBAgAABAgQIECBAgAABAgQIECBAgAABAhUUmMxX3nzdrYKFExIBAp0LaHjr3M5MAgQIlC6g4a30N0D+BAgQIECAAAECBAgQIECAAAECBAgQIECAAAECBAgQIECAAAECBAgQIECAAAEC/RaYzFfefN2t31WwPgECAxXQ8DZQbpsRIEBgpAQ0vI1UOSVDgAABAgQIECBAgAABAgQIECBAgAABAgQIECBAgAABAgQIECBAgAABAgQIECBQUYF5feXN190qWjRhESDQuYCGt87tzCRAgEDpAhreSn8D5E+AAAECBAgQIECAAAECBAgQIECAAAECBAgQIECAAAECBAgQIECAAAECBAgQIDAIgXl95c3X3QZRAXsQIDBQAQ1vA+W2GQECBEZKQMPbSJVTMgQIECBAgAABAgQIECBAgAABAgQIECBAgAABAgQIECBAgAABAgQIECBAgAABAhUWmOgrb77uVuGCCY0Agc4FNLx1bmcmAQIEShfQ8Fb6GyB/AgQIECBAgAABAgQIECBAgAABAgQIECBAgAABAgQIECBAgAABAgQIECBAgACBQQlM9JU3X3cblL59CBAYqICGt4Fy24wAAQIjJaDhbaTKKRkCBAgQIECAAAECBAgQIECAAAECBAgQIECAAAECBAgQIECAAAECBAgQIECAAIGKC4z9ypuvu1W8WMIjQKBzAQ1vnduZSYAAgdIFNLyV/gbInwABAgQIECBAgAABAgQIECBAgAABAgQIECBAgAABAgQIECBAgAABAgQIECBAYJACY7/y5utug5S3FwECAxXQ8DZQbpsRIEBgpAQ0vI1UOSVDgAABAgQIECBAoGOBRZO8qjWWTbJMa0xLsnSSpVpjySRLtMbiSaYmWaw1Gms0xiKtsXCSxlgoyYJJGv8Na85/x2r8u0hjvJzkpSQvtsYLSRrj+dZ4LkljzErybJJnWuPpJE+1xpNJZiZ5ojUeT/Kn1mis44cAAQIECBAgQIAAAQIECBAgQIAAAQIECBAgQIAAAQIECExWwO/PJyvlOQIECMxHQMObV4QAAQIEOhXQ8NapnHkECBAgQIAAAQIEqi/QaE5bKcmKrTE9SWMsP2Ysl6QxGg1to/jTaIp7rDUeTTJnzEjSGA+3xkNJGk10fggQIECAAAECBAgQIECAAAECBAgQIECAAAECBAgQIEBg9AT8/vwv/6eyfn8+eu+2jAhUWkDDW6XLIzgCBAhUWkDDW6XLIzgCBAgQIECAAAEC8xRYJcnqSVZrjVWTNP5ZY6ycpPGlNj+TF2h8Ge7BJA+0xv1J7muNe1v/bPKreZIAAQIECBAgQIAAAQIECBAgQIAAAQIECBAgQIAAAQIEBiXg9+e9lfb78956Wo1AsQIa3ootvcQJECDQtYCGt64JLUCAAAECBAgQIECgrwJrJZkz1kgyZ7wuyZS+7mzx8QKzk/wuyT1jxl1J5gxiBAgQIECAAAECBAgQIECAAAECBAgQIECAAAECBAgQINA/Ab8/759tuyv7/Xm7Yp4nUKiAhrdCCy9tAgQI9EBAw1sPEC1BgAABAgQIECBAoEuBqUnWS7Jua6yTpDHWTrJQl2tPavoiiyySV7/61Vl22WVfGdOmTcucsdRSS6UxllxyySyxxBLNsfjii2fq1KnNsdhii2XRRRfNlClTmqOx3sILL9wcCy20UBZccMEssMACzdH4+fOf/9wcL7/8cl566aW8+OKLzfHCCy9k9uzZzfH888/nueeey6xZs5rj2WefzTPPPNMcTz/9dJ566qnmmDlz5ivj8ccfz5zxxz/+sbnegH5eSnJnkjta4/YkjXFbklkDisE2BAgQIECAAAECBAgQIECAAAECBAgQIECAAAECBAgQqLuA35/7/Xnd32HxEyAwRkDDm9eBAAECBDoV0PDWqZx5BAgQIECAAAECBDoTaPw/zr0xyYatsUGSN3S21LxnNZrQVlpppeZYccUVM3369OZYYYUVsvzyy+c1r3lNcyy33HLNxrZR/Gk0wz322GP5wx/+0ByPPvpoHnnkkcyYMaM5Hn744Tz00EPN0Wiu69PPb5LckgoV7UoAACAASURBVOTm1vh166twfdrOsgQIECBAgAABAgQIECBAgAABAgQIECBAgAABAgQIEKiFgN+fD7BMfn8+QGxbESDwioCGNy8DAQIECHQqoOGtUznzCBAgQIAAAQIECMxfoNHYtmmSTVpjoyRLz3/a5J5oNK6tvvrqzbHaaqtl1VVXzSqrrNIcr33ta5vNbH4mL9BoiPv973+fBx54oDnuv//+3Hfffbn33nubo9Eo18OfJ5PclOSG1rg+SaMRzg8BAgQIECBAgAABAgQIECBAgAABAgQIECBAgAABAgRGUcDvz2tUVb8/r1GxhEqg4gIa3ipeIOERIECgwgIa3ipcHKERIECAAAECBAjUSmDNJJu3xmZJGmNqtxk0mtfWWmut5lhzzTWzxhprNMfrX//6LLnkkt0ub34bAk8//XR++9vf5p577mmOu+++O3fddVdzNBrkevAzK8l1rXFtksa4uwfrWoIAAQIECBAgQIAAAQIECBAgQIAAAQIECBAgQIAAAQKDFPD780FqD2Evvz8fArotCdRUQMNbTQsnbAIECFRAQMNbBYogBAIECBAgQIAAgdoJTEmyVWv8tyRbJpneTRbrrLNO1ltvvay77rrN0fj7tddeW1NbN6gDnNv4j/l33nln7rjjjtx+++3NcdtttzX/vsufGUmuTvL/klzVGrO7XNN0AgQIECBAgAABAgQIECBAgAABAgQIECBAgAABAgQI9ErA7897JTki6/j9+YgUUhoEeiSg4a1HkJYhQIBAgQIa3gosupQJECBAgAABAgTaFlgmybZJtkmydZI3Jenov8dMnz49G220UTbccMPm2GCDDZpjypTG7wD8jJrA7Nmzc8sttzTHzTff3Bw33XRTZsxo9LF19NP4d7hfJbkyyRVJLk/yREcrmUSAAAECBAgQIECAAAECBAgQIECAAAECBAgQIPD/s3cvYFeN+f/HP9Jomn40DqWExjg2MYk0yCmdnEJkUk8H1JCiI+kgKQqNpEzJIYfK6Vc/adJQJMaDEMqMkdN/hiSHoYlpwqT+1720n3a7/Tx7rbXXWnvda73XdT3XjPa6T6/vXVd33/1dCwEEEPAuQP7cuxktJJE/ZxsgkE4BX1+wSicVq0YAAQQQyBGg4I0tgQACCCCAAAIIIIDA9gK7SDpJ0gmSTpTUzA9Sw4YNdcQRRzg/hx9+uJo2baoGDRr46Yo2CRNYvXq13njjDS1fvlyvv/668/Phhx/6XeUySc9J+rOkZyV97bcj2iGAAAIIIIAAAggggAACCCCAAAIIIIAAAggggAACCCCAAAI5AuTP2RKhCpA/D5WXzhEouQAFbyUPARNAAAEErBWg4M3a0DFxBBBAAAEEEEAAgYAFWko6WZL5X/MWN0/XbrvtpubNm+uoo45yfpo1a6b69et76oOb0y2wZs0aLVu2TK+++qrz88orr+irr77yg2Le/rZE0jNb/tdPH7RBAAEEEEAAAQQQQAABBBBAAAEEEEAAAQQQQAABBBBAAIH0CpA/T2/sY7Fy8uexCAOTQCAQAQreAmGkEwQQQCCVAhS8pTLsLBoBBBBAAAEEEEBA0sGS2khqveWnlheVxo0b65hjjtHRRx/t/Jj/5kIgaIG33npLS5cudX5eeuklmf/2eK2X9PSWn6ckveOxPbcjgAACCCCAAAIIIIAAAggggAACCCCAAAIIIIAAAggggEDyBcifJz/G1q+Q/Ln1IWQBKRWg4C2lgWfZCCCAQAACFLwFgEgXCCCAAAIIIIAAAtYItJN0iiTzv428zNq8ve24445zflq0aKG6det6ac69CAQi8Pnnn+uFF15QeXm582PeAufxelvSQklPbvlfj825HQEEEEAAAQQQQAABBBBAAAEEEEAAAQQQQAABBBBAAAEEEiJA/jwhgUzrMsifpzXyrNs2AQrebIsY80UAAQTiI0DBW3xiwUwQQAABBBBAAAEEgheoI+l0SadJOlXS/7gdolmzZjrppJN04okn6oQTTtAuu+zitin3IRCZwNdff60///nPeu655/Tss89q2bJlXsb+t6QnJP1J0gJJX3hpzL0IIIAAAggggAACCCCAAAIIIIAAAggggAACCCCAAAIIIGCVAPlzq8LFZL0KkD/3Ksb9CEQjQMFbNM6MggACCCRRgIK3JEaVNSGAAAIIIIAAAukW2F9S+y0/J7ulOPDAA9WqVSudfPLJatmypfbYYw+3TbkPgdgI/POf/9SSJUv0zDPPaPHixXrvvfe8zO0ZSfO3/HzgpSH3IoAAAggggAACCCCAAAIIIIAAAggggAACCCCAAAIIIIBALAXIn8cyLEwqCgHy51EoMwYChQUoeCtsxB0IIIAAAvkFKHhjZyCAAAIIIIAAAggkQeAQSWdLOkvS0W4W9NOf/lRt27ZVmzZt1Lp1ax1yiOmCC4FkCaxcuVJPP/20nnrqKS1atEjffvut2wUulTRP0mOSVrptxH0IIIAAAggggAACCCCAAAIIIIAAAggggAACCCCAAAIIIFByAfLnJQ8BE4ijAPnzOEaFOaVBgIK3NESZNSKAAALhCFDwFo4rvSKAAAIIIIAAAgiEL3CgpHMldZDU3M1wBx10kE455RTnp127dqpWrZqbZtyDQCIENm3apIULF+rJJ590ft59912363pF0lxJ/yfJ0yvj3A7AfQgggAACCCCAAAIIIIAAAggggAACCCCAAAIIIIAAAgggUJQA+fOi+GicNgHy52mLOOstpQAFb6XUZ2wEEEDAbgEK3uyOH7NHAAEEEEAAAQTSJrCXpPMkdZR0nJvFH3fccTr99NN12mmn6de//rWbJtyDQCoE3nzzTf3pT3/SggULVF5e7nbN5sY5kmZL+sRtI+5DAAEEEEAAAQQQQAABBBBAAAEEEEAAAQQQQAABBBBAAIHABcifB05Kh2kVIH+e1siz7igEKHiLQpkxEEAAgWQKUPCWzLiyKgQQQAABBBBAIEkCO0k6X9JvJZ3uZmGmuK19+/bOT4MGDdw04R4EUi2wevVqzZ8/3/kxRXAurwWS/lfSw5K+d9mG2xBAAAEEEEAAAQQQQAABBBBAAAEEEEAAAQQQQAABBBBAwL8A+XP/drREwJUA+XNXTNyEgGsBCt5cU3EjAggggECOAAVvbAkEEEAAAQQQQACBuAq0ltR5y0/NQpM866yzdPbZZ8v876677lrodj5HAIFKBNauXat58+bpsccec/7XxbVB0kNbfp52cT+3IIAAAggggAACCCCAAAIIIIAAAggggAACCCCAAAIIIICANwHy5968uBuBQATInwfCSCcpF6DgLeUbgOUjgAACRQhQ8FYEHk0RQAABBBBAAAEEAhfYT1JXSWWSDi7U+xlnnKFzzjnH+aldu3ah2/kcAQQ8Cqxbt06PPvqo8/P444+7af2OpAckzZL0dzcNuAcBBBBAAAEEEEAAAQQQQAABBBBAAAEEEEAAAQQQQAABBPIKkD9nYyAQIwHy5zEKBlOxSoCCN6vCxWQRQACBWAlQ8BarcDAZBBBAAAEEEEAgtQIdJXWX1L6QwEknnaTzzjtPHTt2VN26dQvdzucIIBCQwOeff645c+Zo9uzZevbZZ930Ol/SDElz3NzMPQgggAACCCCAAAIIIIAAAggggAACCCCAAAIIIIAAAggg4AiQP2cjIBBzAfLnMQ8Q04uVAAVvsQoHk0EAAQSsEqDgzapwMVkEEEAAAQQQQCBRAr+UdKGkHpL2qWpljRs31vnnn69OnTrpwAMPTBQCi0HARoH33ntPjzzyiB5++GG99dZbhZawStL9ku6V9P8K3cznCCCAAAIIIIAAAggggAACCCCAAAIIIIAAAggggAACCKRQgPx5CoPOkpMhQP48GXFkFeEJUPAWni09I4AAAkkXoOAt6RFmfQgggAACCCCAQPwETpd0kaRzqpraLrvsoi5dujg/xx9/fPxWwYwQQMAReP755/Xggw86P19//XUhlUcl3SNpQaEb+RwBBBBAAAEEEEAAAQQQQAABBBBAAAEEEEAAAQQQQACBFAiQP09BkFliegTIn6cn1qzUvQAFb+6tuBMBBBBAYFsBCt7YEQgggAACCCCAAAJRCPxMUq8tP4dVNWCbNm3UtWtXlZWVaccdd4xiboyBAAIBCPzwww964IEHNGvWLD311FOFevyLpLu3/Pyn0M18jgACCCCAAAIIIIAAAggggAACCCCAAAIIIIAAAggggECCBMifJyiYLAWBfALkz9kXCGwVoOCN3YAAAggg4FeAgje/crRDAAEEEEAAAQQQcCNwsKRLJF0sqVZlDerVq6cePXqoe/fu+tWvfuWmX+5BAIEYC/ztb3/TjBkzdP/99+vTTz+taqbrJd0p6Q5J78R4SUwNAQQQQAABBBBAAAEEEEAAAQQQQAABBBBAAAEEEEAAgWIFyJ8XK0h7BCwUIH9uYdCYcqACFLwFyklnCCCAQKoEKHhLVbhZLAIIIIAAAgggEJnASZJ6S+pU1YitW7fWhRdeqC5dukQ2MQZCAIFoBR588EHde++9evrppwsN/IikaZKeLXQjnyOAAAIIIIAAAggggAACCCCAAAIIIIAAAggggAACCCBgkQD5c4uCxVQRCFOA/HmYuvQdVwEK3uIaGeaFAAIIxF+Agrf4x4gZIoAAAggggAACNgl0lNRHUsvKJv3Tn/5UvXr10kUXXaSmTZvatDbmigACRQi88cYbuueee3T33Xfr22+/raqnJZKmSppTxHA0RQABBBBAAAEEEEAAAQQQQAABBBBAAAEEEEAAAQQQQKDUAuTPSx0BxkcgpgLkz2MaGKYVigAFb6Gw0ikCCCCQCgEK3lIRZhaJAAIIIIAAAgiELtBT0mWSDq9spEaNGul3v/ud8/M///M/oU+IARBAIJ4C//73v3XXXXc5P2+//XZVk1wu6Q+SpsdzJcwKAQQQQAABBBBAAAEEEEAAAQQQQAABBBBAAAEEEEAAgbwC5M/ZGAgg4EqA/LkrJm6yXICCN8sDyPQRQACBEgpQ8FZCfIZGAAEEEEAAAQQSIHC5pP6S9q9sLW3atFHv3r11zjnnJGC5LAEBBIIUePTRRzVt2jQ99dRTVXX7gaRJkm4Lcmz6QgABBBBAAAEEEEAAAQQQQAABBBBAAAEEEEAAAQQQQCBgAfLnAYPSHQJpEiB/nqZop2utFLylK96sFgEEEAhSgIK3IDXpCwEEEEAAAQQQSIdANUkDt/w0qGzJ3bp106WXXqpjjjkmHSqsEgEEfAu89NJLuv322zVz5syq+lgtaeKWn02+B6MhAggggAACCCCAAAIIIIAAAggggAACCCCAAAIIIIAAAsEJkD8PzpKeEEBAEvlztkHSBCh4S1pEWQ8CCCAQnQAFb9FZMxICCCCAAAIIIGC7gPn3h8GSBkmqn28x1atX12WXXaa+ffvqgAMOsH29zB8BBCIWeP/99zVlyhT94Q9/0MaNGysbfY2kWyRNkJR7po14xgyHAAIIIIAAAggggAACCCCAAAIIIIAAAggggAACCCCQUgHy5ykNPMtGICoB8udRSTNO2AIUvIUtTP8IIIBAcgUoeEtubFkZAggggAACCCAQpMAASVdIyvtGt5///Ofq16+fLr/8cu2xxx5BjktfCCCQQoF//vOfuu222zR58mT961//qkzAvPHtZkm3ppCIJSOAAAIIIIAAAggggAACCCCAAAIIIIAAAggggAACCJROgPx56ewZGYHUCZA/T13IE7dgCt4SF1IWhAACCEQmQMFbZNQMhAACCCCAAAIIWClwiaQhkn6Zb/Z77rmnBgwYoP79+6tmzZpWLpBJI4BAfAU2bNigSZMm6dZbb9Vnn31W2UT/n6Txku6I70qYGQIIIIAAAggggAACCCCAAAIIIIAAAggggAACCCCAQAIEyJ8nIIgsAQFbBcif2xo55k3BG3sAAQQQQMCvAAVvfuVohwACCCCAAAIIJFugs6Shkn6db5n169fXoEGDNHDgQO24447JlmB1CCBQcoEffvhBEydO1C233KI1a9ZUNp83Jd0o6aGST5gJIIAAAggggAACCCCAAAIIIIAAAggggAACCCCAAAIIJEmA/HmSoslaELBcgPy55QFM4fQpeEth0FkyAgggEJAABW8BQdINAggggAACCCCQEIE2kkZIOjHfeurWrasrrrhCgwcPVrVq1RKyZJaBAAK2CGzatEkTJkzQzTffrM8//7yyaT8naaykp2xZF/NEAAEEEEAAAQQQQAABBBBAAAEEEEAAAQQQQAABBBCIpQD581iGhUkhgIARIH/OPrBFgII3WyLFPBFAAIH4CVDwFr+YMCMEEEAAAQQQQKAUAodJulrSb/MNvssuu2jIkCG68sortdNOO5VifoyJAAIIVAh8//33+v3vf6/x48fr66+/rkzmfyVdL+kv0CGAAAIIIIAAAggggAACCCCAAAIIIIAAAggggAACCCDgQYD8uQcsbkUAgdIKkD8vrT+jFxag4K2wEXcggAACCOQXoOCNnYEAAggggAACCKRb4OeSrpE0MB/DDjvsoKFDh+qqq65S7dq10y3F6hFAIHYC69at00033aQbb7xRmzfnHm8rpjtR0hhJ/4rdApgQAggggAACCCCAAAIIIIAAAggggAACCCCAAAIIIIBAnATIn8cpGswFAQQ8CZA/98TFzREKUPAWITZDIYAAAgkToOAtYQFlOQgggAACCCCAgAeByyVdK2m3fG0uvfRSDRs2TPvss4+HLrkVAQQQiF5g1apVuuGGG3T77bdXNvhXW/68uy362TEiAggggAACCCCAAAIIIIAAAggggAACCCCAAAIIIICABQLkzy0IElNEAIHCAuTPCxtxR7QCFLxF681oCCCAQJIEKHhLUjRZCwIIIIAAAggg4E6g3Za3HTXPd3vHjh01YsQIHX744e564y4EEEAgJgLLly/X2LFjNWfOnMpm9MqWt1oujMmUmQYCCCCAAAIIIIAAAggggAACCCCAAAIIIIAAAggggEBpBcifl9af0RFAICQB8uchwdKtZwEK3jyT0QABBBBAYIsABW9sBQQQQAABBBBAID0Ce0u6XlKPfEs+5phjNHLkSJ166qnpEWGlCCCQSIEnnnhC1113nV566aXK1ne/pKslfZxIABaFAAIIIIAAAggggAACCCCAAAIIIIAAAggggAACCCBQSID8eSEhPkcAgUQIkD9PRBitXgQFb1aHj8kjgAACJRWg4K2k/AyOAAIIIIAAAghEJjBQ0lhJNXNH3GuvvTRq1ChdfPHFkU2GgRBAAIEoBO68806NHj1an3zySb7hNkgaIWliFHNhDAQQQAABBBBAAAEEEEAAAQQQQAABBBBAAAEEEEAAgdgIkD+PTSiYCAIIRCVA/jwqacbJFaDgjT2BAAIIIOBXgII3v3K0QwABBBBAAAEE7BA4XtINklrkm+6QIUN07bXXqmbN7erg7Fgds0QAAQQKCGzYsMH5c278+PGV3fmCpGGSngcTAQQQQAABBBBAAAEEEEAAAQQQQAABBBBAAAEEEEAg0QLkzxMdXhaHAAKFBMifFxLi8zAEKHgLQ5U+EUAAgXQIUPCWjjizSgQQQAABBBBIn0B1STdJGpRv6e3bt9d1112nJk2apE+GFSOAQCoFVqxYoZEjR2r+/PmVrf8WSVdJ2phKIBaNAAIIIIAAAggggAACCCCAAAIIIIAAAggggAACCCRXgPx5cmPLyhBAwIcA+XMfaDTxLUDBm286GiKAAAKpF6DgLfVbAAAEEEAAAQQQSKDA2ZJ+L+mA3LU1bNhQY8eOVVlZWQKXzZIQQACBwgIPPPCARowYoQ8//DDfze9LulLSY4V74g4EEEAAAQQQQAABBBBAAAEEEEAAAQQQQAABBBBAAAELBMifWxAkpogAAqURIH9eGve0jUrBW9oiznoRQACB4AQoeAvOkp4QQAABBBBAAIFSC+wi6WZJv8s3kUGDBumGG27QTjvtVOp5Mj4CCCBQUoHvv/9ew4YN0y23mJe65b3uknSFpK9LOlEGRwABBBBAAAEEEEAAAQQQQAABBBBAAAEEEEAAAQQQ8CtA/tyvHO0QQCBVAuTPUxXukiyWgreSsDMoAgggkAgBCt4SEUYWgQACCCCAAAIIqKMkU7mxT67FcccdpxtvvFEtWrSACQEEEEAgS+CFF17Q0KFDVV5ens9llaRBkuaAhgACCCCAAAIIIIAAAggggAACCCCAAAIIIIAAAgggYJUA+XOrwsVkEUAgDgLkz+MQhWTOgYK3ZMaVVSGAAAJRCFDwFoUyYyCAAAIIIIAAAuEJ1JR0q6SL8w1x0003aciQIeGNTs8IIIBAAgTGjx+vq666qrKV3ClpgKQNCVgqS0AAAQQQQAABBBBAAAEEEEAAAQQQQAABBBBAAAEEkixA/jzJ0WVtCCAQiQD580iYUzUIBW+pCjeLRQABBAIVoOAtUE46QwABBBBAAAEEIhU4TdIkSQfkjnrqqafq5ptv1q9+9atIJ8RgCCCAgK0Cf/vb33TFFVfoiSeeyLeE9yX1l/QnW9fHvBFAAAEEEEAAAQQQQAABBBBAAAEEEEAAAQQQQACBhAuQP094gFkeAghEJ0D+PDrrNIxEwVsaoswaEUAAgXAEKHgLx5VeEUAAAQQQQACBsAVulLTd64iqV6+uCRMmqF+/fmGPT/8IIIBAIgUmT56swYMHa+PGjfnWd5OkoYlcOItCAAEEEEAAAQQQQAABBBBAAAEEEEAAAQQQQAABBOwVIH9ub+yYOQIIxFiA/HmMg2PR1Ch4syhYTBUBBBCImQAFbzELCNNBAAEEEEAAAQQKCBwuaYqkY3PvO+WUUzRx4kQdcsghICKAAAIIFCGwcuVKDRw4UE8++WS+Xl6U1FfS8iKGoCkCCCCAAAIIIIAAAggggAACCCCAAAIIIIAAAggggEDxAuTPizekBwQQQKBKAfLnbJBiBSh4K1aQ9ggggEB6BSh4S2/sWTkCCCCAAAII2CfQW9Lt+aY9fvx4XXnllfatiBkjgAACMRb4/e9/ryFDhlQ2w0slTYvx9JkaAggggAACCCCAAAIIIIAAAggggAACCCCAAAIIIJBkAfLnSY4ua0MAgdgJkD+PXUismRAFb9aEiokigAACsROg4C12IWFCCCCAAAIIIIDAdgI1thRVXJD7ydFHH63JkyfrqKOOgg0BBBBAIASBV199Vf369dPSpUvz9X6fJJNM/S6EoekSAQQQQAABBBBAAAEEEEAAAQQQQAABBBBAAAEEEEBgewHy5+wKBBBAoEQC5M9LBG/5sBS8WR5Apo8AAgiUUICCtxLiMzQCCCCAAAIIIOBC4BhJd0o6NPfeK664QubpSVwIIIAAAuELmLdo3nzzzfkG+qukiyW9FP4sGAEBBBBAAAEEEEAAAQQQQAABBBBAAAEEEEAAAQQQSLUA+fNUh5/FI4BAXATIn8clEnbMg4I3O+LELBFAAIE4ClDwFseoMCcEEEAAAQQQQOBHgUslTc3FqFevnqZOnaoOHTrghAACCCAQocDcuXPVp08fffrpp/lG7SPp9ginw1AIIIAAAggggAACCCCAAAIIIIAAAggggAACCCCAQJoEyJ+nKdqsFQEEYi9A/jz2IYrNBCl4i00omAgCCCBgnQAFb9aFjAkjgAACCCCAQEoETNFE79y1tm/fXtOmTdNee+2VEgaWiQACCMRL4JNPPlHv3r01f/78fBObtqVYOV6TZjYIIIAAAggggAACCCCAAAIIIIAAAggggAACCCCAgN0C5M/tjh+zRwCBhAqQP09oYANeFgVvAYPSHQIIIJAiAQreUhRslooAAggggAACVgjsL+leScfnznb06NG65pprrFgEk0QAAQSSLjBmzBiNGjUq3zKfl3ShpA+SbsD6EEAAAQQQQAABBBBAAAEEEEAAAQQQQAABBBBAAIGQBcifhwxM9wgggEAQAuTPg1BMbh8UvCU3tqwMAQQQCFuAgrewhekfAQQQQAABBBBwL3C6pPsk7ZHdZM8999Rdd90l83Y3LgQQQACB+AiYt7z97ne/02effZY7qX9KukDSgvjMlpkggAACCCCAAAIIIIAAAggggAACCCCAAAIIIIAAAlYJkD+3KlxMFgEE0i5A/jztO6Dy9VPwxt5AAAEEEPArQMGbXznaIYAAAggggAACwQr0l3RrbpetW7fW9OnTte+++wY7Gr0hgAACCAQi8NFHH6lnz556+umn8/U3QNKkQAaiEwQQQAABBBBAAAEEEEAAAQQQQAABBBBAAAEEEEAgPQLkz9MTa1aKAAIJEiB/nqBgBrgUCt4CxKQrXwK5BTO+OqERAggggAACCBQlwN8Ji+KjMQIIIFBSgcmSLs+dQf/+/XXrrdvVwJV0ogyOAAIIIJBfYMCAAZo0KW9t222S+uGGAAIIIIAAAgj4ECD/5gONJggggAAC2wmQP2JTIIAAAggggAACCNgmQP7ctogxXwQQQCBHgPw5WyJbgH+cYj+UWoCEW6kjwPgIIIAAAghI/J2QXYAAAgjYJ7CzpFmSzsyd+u23367evXvbtyJmjAACCKRYYNq0abr00kvzCfxRUldJ36SYh6UjgAACCCCAgHcB8m/ezWiBAAIIILC9APkjdgUCCCCAAAIIIICALQLkz22JFPNEAAEEXAiQP3eBlJJb+MeplAQ6xssk4Rbj4DA1BBBAAIHUCPB3wtSEmoUigEBCBA6R9KCkptnradCggWbMmKGTTz45IctkGQgggEC6BJ555hl1795dq1evzl34G5K6SFqZLhFWiwACCCCAAAJFCJB/KwKPpggggAACFQLkj9gMCCCAAAIIIIAAAjYIkD+3IUrMEQEEEPAoQP7cI1hCb+cfpxIaWIuWRcLNomAxVQQQQACBxArwd8LEhpaFIYBAAgVaSnpYUt3stR1//PGaOXOmrJWOXwAAIABJREFUGjZsmMAlsyQEEEAgPQIffvihunXrpueffz530Z9LOl/SkvRosFIEEEAAAQQQKEKA/FsReDRFAAEEEKgQIH/EZkAAAQQQQAABBBCIuwD587hHiPkhgAACRQiQPy8CLyFN+cephATS4mVsk3DbvJn8m8WxZOoIIIAAApYI7LDDdn8F5O+ElsSOaSKAQOoFOm0pdtsGoqysTLNmzUo9DgAIIIBAkgS6du2qBx54IN+STNHbI0laK2tBAAEEEEAAgVAEyL+FwkqnCCCAQLIFyB8lO76sDgEEEEAAAQQQSKAA+fMEBpUlIYAAAvkEyJ+nd1/w5eb0xj4uKyfhFpdIMA8EEEAAgdQIkLBMTahZKAIIJEugr6Q/5C5p6NChuuGGG5K1UlaDAAIIIOAIDBs2TDfeeGM+jcskTYEJAQQQQAABBBCoQoD8G9sDAQQQQMCzAPkjz2Q0QAABBBBAAAEEECidAPnz0tkzMgIIIFASAfLnJWEv+aAUvJU8BKmfAAm31G8BABBAAAEEohYgYRm1OOMhgAACRQtcLem63F4mTZqkfv36Fd05HSCAAAIIxFdg8uTJ6t+/f74JjpR0fXxnzswQQAABBBBAoMQC5N9KHACGRwABBGwUIH9kY9SYMwIIIIAAAgggkEoB8uepDDuLRgABBCTy5+nbBRS8pS/mcVsxCbe4RYT5IIAAAggkXoCEZeJDzAIRQCBZAuMlXZm7pIcfflidOnVK1kpZDQIIIIBAXoFHHnlE559/fr7Pfi9pCGwIIIAAAggggEAeAfJvbAsEEEAAAc8C5I88k9EAAQQQQAABBBBAIHoB8ufRmzMiAgggECsB8uexCkfok6HgLXRiBiggQMKNLYIAAggggEDEAiQsIwZnOAQQQMC/wBRJfbKb77rrrpo9e7ZatWrlv1daIoAAAghYJ7B48WKdd955Wrt2be7cp0rqa92CmDACCCCAAAIIhC1A/i1sYfpHAAEEEihA/iiBQWVJCCCAAAIIIIBAsgTInycrnqwGAQQQ8C1A/tw3nXUNKXizLmSJmzAJt8SFlAUhgAACCMRdgIRl3CPE/BBAAAFH4B5JF2Zb7LfffpozZ46OOOIIiBBAAAEEUijw+uuvq2PHjvr73/+eu/p7JV2UQhKWjAACCCCAAAKVC5B/Y3cggAACCHgWIH/kmYwGCCCAAAIIIIAAAtEJkD+PzpqREEAAASsEyJ9bEaaiJ0nBW9GEdFCkAAm3IgFpjgACCCCAgFcBEpZexbgfAQQQiFxglqSy7FEPO+wwzZ07V/vvv3/kk2FABBBAAIH4CHzwwQfq0KGD/vKXv+RO6gFJXeMzU2aCAAIIIIAAAiUWIP9W4gAwPAIIIGCjAPkjG6PGnBFAAAEEEEAAgVQIkD9PRZhZJAIIIOBdgPy5dzPbWlDwZlvEkjdfEm7JiykrQgABBBCIuQAJy5gHiOkhgEDaBR6U1Dkb4eijj3aK3erVq5d2G9aPAAIIICDp008/dYreli5dmuvxkKQuICGAAAIIIIAAApLIv7ENEEAAAQQ8C5A/8kxGAwQQQAABBBBAAIHwBcifh2/MCAgggIDVAuTPrQ5fwclT8FaQiBtCFiDhFjIw3SOAAAIIIJArQMKSPYEAAgjEVmC7f6w/8cQTNW/ePNWuXTu2k2ZiCCCAAALRC6xbt05nnXWWnnvuudzBKXqLPhyMiAACCCCAQBwFyL/FMSrMCQEEEIi5APmjmAeI6SGAAAIIIIAAAukTIH+evpizYgQQQMCXAPlzX2xWNKLgzYowJXqSJNwSHV4WhwACCCAQRwESlnGMCnNCAAEENFNS12yHVq1aaf78+apZsyY8CCCAAAIIbCewYcMGtW/fXosXL879bJakbpAhgAACCCCAQKoFyL+lOvwsHgEEEPAnQP7InxutEEAAAQQQQAABBEIRIH8eCiudIoAAAskVIH+ezNhS8JbMuNq0KhJuNkWLuSKAAAIIJEKAhGUiwsgiEEAgWQL3SLowe0mtW7fW448/rho1aiRrpawGAQQQQCBQge+++05nnHGGnn766dx+75V0UaCD0RkCCCCAAAII2CRA/s2maDFXBBBAICYC5I9iEgimgQACCCCAAAIIIED+nD2AAAIIIOBLgPy5L7ZYN6LgLdbhScXkSLilIswsEgEEEEAgTgIkLOMUDeaCAAIIaIqkPtkO5s1uCxYsoNiNzYEAAggg4ErA/KP96aefnu9Nb1Ml9XXVCTchgAACCCCAQNIEyL8lLaKsBwEEEIhAgPxRBMgMgQACCCCAAAIIIFBIgPx5ISE+RwABBBCoUoD8ebI2CAVvyYqnjash4WZj1JgzAggggIDVAiQsrQ4fk0cAgWQJ3CRpSPaSTjjhBD3xxBP62c9+lqyVshoEEEAAgVAF/vOf/+jUU0/Vn//859xxxku6KtTB6RwBBBBAAAEE4ihA/i2OUWFOCCCAQMwFyB/FPEBMDwEEEEAAAQQQSL4A+fPkx5gVIoAAApEIkD+PhDmSQSh4i4SZQaoQIOHG9kAAAQQQQCBiARKWEYMzHAIIIJBfYLiksdkfNW/eXAsXLtTPf/5zzBBAAAEEEPAs8K9//Uvt2rXTK6+8ktt2hKRxnjukAQIIIIAAAgjYLED+zeboMXcEEECgRALkj0oEz7AIIIAAAggggAACRoD8OfsAAQQQQCBQAfLngXKWrDMK3kpGz8BbBEi4sRUQQAABBBCIWICEZcTgDIcAAghsL9Bb0u3Zv3zooYdq0aJFql+/Pl4IIIAAAgj4FlizZo3atm2rv/71r7l9XCppmu+OaYgAAggggAACtgmQf7MtYswXAQQQiIEA+aMYBIEpIIAAAggggAAC6RQgf57OuLNqBBBAIHQB8uehE4c+AAVvoRMzQAEBEm5sEQQQQAABBCIWIGEZMTjDIYAAAtsKnCtpTvYv7bvvvnrqqad00EEHYYUAAggggEDRAu+++67atGmjjz76KLevjpL+r+gB6AABBBBAAAEEbBAg/2ZDlJgjAgggEDMB8kcxCwjTQQABBBBAAAEE0iFA/jwdcWaVCCCAQMkEyJ+XjD6QgSl4C4SRTooQIOFWBB5NEUAAAQQQ8CNge8Jy8+bN2/z9wY8BbRBAIBqBHfL8gRPNyLEdpYWk5yTtmJnhzjvvrMWLF+uoo46K7aSZGAIIIICAfQKvvvqqWrVqpW+++SZ78j9IOlHSC/atiBnbKsD5zdbIMe80CnB+S1zUyb8lLqQsCAEEEAhfwPb8UfhCjBAnAc6bcYoGcwlbgPNa2ML0jwACJRQgf15CfIZGAAEE0iRA/tzeaFPwZm/skjJzEm5JiSTrQAABBBCwRsD2hCUJLGu2GhNFQCTgttkEv5D0Z0n7ZP/qE088oVNOOYXdggACCCCAQOACTz75pE499dTcfldJOkHSPwIfkA4RyCPA+Y1tgYA9Apzf7ImVy5mSf3MJxW0IIIAAAlsFbM8fEct0CXDeTFe8075azmtp3wGsH4HECpA/T2xoWRgCCCAQTwHy5/GMS6FZUfBWSIjPwxYg4Ra2MP0jgAACCCCQI2B7wjJuCawHHnhAXbt2dZQvueQSTZw4UTVr1ozVvvvyyy9VVlamhQsXOvMqLy9XixbmQVnJumxc5wsvvKDjjjvOCUS7du1k9tPuu+8ey8Bkz9XtXicBVxHKapKel3RsdnBnzJihbt26xTLeTAoBBBBAIBkCM2fOVPfu3XMX86Kk4yVtSsYqWUWcBTi/eY+Ojeca76uUbFwn5zc/kaZNCQXIv5UQn6ERQAABWwVszx/Z6s68/QnE5bxJntBf/MJoZeM5060D+Ta3UtyHAAIWCZA/tyhYTBUBBBBIkgD5c/uiScGbfTFL2oxJuCUtoqwHAQQQQCD2ArYnLOOSwMoEOsxEVnbfs2bNcorW/FxJTvBke4S1zg0bNmjgwIG64447nOG8FAwW+kJkoc/9xDusNhS8FSX7gKQu2T3cdNNNGjJkSFGd0hgBBBBAAAE3AuPHj9dVV12Ve+uDkvz95dLNoNyDwBYBzm/et0JY5xrvMwm3RVjr5Pz2Y9w4v4W7fy3pnfybJYFimggggECcBGzPH8XJkrmELxCX8yZ5wvBj7XaEsM6ZbscP8z4K3sLUpW8EECiRAPnzEsEzLAIIIICARP7crl1AwZtd8UribEm4JTGqrAkBBBBAINYCtics45LAygSZRFbV2z3bp5jfGGPGjNHIkSOr7CKsRBZfmPyRnS9M+t7BYyRts3kvv/xyTZ482XeHNEQAAQQQQMCrQL9+/XTbbbflNrtO0jVe++J+BLwIcH7zovXjvWGda9zMhPNb1W/g5oElbnYR98RIgPxbjILBVBBAAAFbBGzPH9nizDyDEYjLeZM8Yf54Zp+fgom41K5dOxnv3XffPW+XpTxPB7XGyvqh4C1sYfpHAIGIBcifRwzOcAgggAAC2wuQP7dnV1DwZk+skjpTEm5JjSzrQgABBBCIrYDtCUs/CaxNmzbpH//4h/74xz9qyZIlWrFihT788EMnRk2bNlWTJk102mmnqXXr1tp11109xY5EVtVcfGEy+i9Mfv7553rsscc0f/58vfjii/rqq6+022676dhjj1X79u119tlnq27dup72ubmZgjfPZKaBeXPOrOyWJgbmzyIuBBBAAAEEohY488wznb8f5FxdJZknqXIhEIoA5zfvrKX8gh7nN85v3ncsLWIsQP4txsFhaggggEBcBWzPH8XVlXmFI+DlvEme8EuVlZVp4cKFTjDKy8vVokWLcAKzpVcK3oLlpeAtWE96QwCBkgqQPy8pP4MjgAACCGQLkD+3Yz9Q8GZHnJI8SxJuSY4ua0MAAQQQiKWA7QlLLwmszZs364033tD111+vuXPnFoyHKQrq3bu3BgwYoDp16hS839xAwVvVTEF9YXLatGm65JJLqhwsrC+G2vKGt/Xr1+vOO+909rspcqvsMvv86quvdvZ6zZo1Xe1zcxMFb66pMjceIWmppJ9kfqFx48aOY+3atT13RgMEEEAAAQSKFVi3bp3zZaa33noru6v/Sjpa0uvF9k97BPIJcH7zvi/COte4mQnnt+gK3ji/udmR3FOkAPm3IgFpjgACCKRRwPb8URpjluY1uzlvkif8cYeU4pxpe8FbmGbvvPOOOnXq5DygtdBb6zK/xyl4S/OfdqwdgUQJkD9PVDhZDAIIIGC/APlzO2JIwZsdcUryLEm4JTm6rA0BBBBAIJYCtics3SSwDPzGjRudYrRBgwZVWfyTL0jmi8CTJ0/WEUeYf2+r+qLgrZCQv8/Xrl2rbt26acGCBU4HixYtUps2barsLKzkkw0Fb1988YUGDx6smTNnugY3vhMmTHBd3EnBm2tac6MpcntF0uGZVj/5yU+cN+41a9bMU0fcjAACCCCAQJACy5Ytc976+t//mjq3imu5pOaStvnFIMelr/QKcH7zHvuwzjXeZ+K+Bec391bmTs5v3ry427cA+TffdDREAAEE0itge/4ovZFL58oLnTfJE27dF3E9Z/op/Kpqtwe5ziD7yp2zn3VT8JbOP+dYNQIJEyB/nrCAshwEEEAgKQLkz+MfSQre4h+jpM+QhFvSI8z6EEAAAQRiJ2B7wrJQAsuAmyTWxIkTdd111+mbb75xYtCwYUP17NlTHTp00EEHHaSddtrJ+fV///vfWr58ue666y7nLXCZ+w8++GDnbVknnHBClTEMs+DNzP+aa65xxh8zZoxGjhzpaz+FmZTxNSEXjbKTPU2aNNEjjzwiE5OqrrDWaZ7m0qtXL82ZM8cZvry83Hk7ipsru0gs31MaC33uZgzzZoAhQ4Zo6tSpFbd37txZffr0UfPmzZ29/v3332vlypVOgduMGTMq7jP3jB8/XrVq1So4FAVvBYmyb7hPUo/sX5g1a5bKyso8dcLNCCCAAAIIhCFQyRuc7pd0QRjj0We6BTi/eY9/WOca7zNx34Lzm3srzm/urbizaAHyb0UT0gECCCCQPgHb80fpi1i6V1zVeZM84bZ7I67nTD+FX1Xt+iDXGWRfuXP2s24K3tL95x2rRyAhAuTPExJIloEAAggkUYD8ebyjSsFbvOOThtmRcEtDlFkjAggggECsBGxPWLr5wuS8efOct4NlitfM/zdFPfXq1as0Fps3b9Zrr72mAQMGyBT2mMsUNZkilV/84heVtgur4O2HH35wCtxuuOEGZ+yBAwfqxhtvrCjU87KpwkzKeJmHl3sfffRRnXvuuU4TE78pU6Zo5513rrKLsNZpnr7fpUsXPf300874Zn+deeaZrpZTqKCt0OeFBjH71ryN0OxbcxmjcePGqXfv3qpevfp2zTdt2qSHH35Yl19+ecWbD01hpynoy/NnwzbtKXgrFI2Kz/tJmpR999ChQyt+L7vuhRsRQAABBBAIUWDYsGHO3y1zrv6SJoc4LF2nUIDz248PWvFyhXWu8TIHr/dyfnMnxvnNnRN3BSZA/i0wSjpCAAEE0iNge/4oPZFipUagqvMmecJt90hcz5lLly5V27ZtnXxu69at9eCDD6pOnTq+N3iQ6wyyr9wFUfDmO8Q0RAABewXIn9sbO2aOAAIIpEaA/Hl8Q03BW3xjk5aZkXBLS6RZJwIIIIBAbARsT1gW+sLk6tWrnQKpJUuWOOZe3mBl7n/33XedYqFM++HDh2v06NF5i4fM/WEVvOW+VeyUU07RzJkztccee3jeS2EmZTxPxkWD7777znljmSnkMtfdd9/tvJ2v0BXWOt9880117NhR7733njMF8+a9ESNGFCwQM/cWKmgr9HmhNWcnxcy95ovrgwcPrnS/mnvMlyzNvjW/T8z1m9/8Rg899JD222+/Koej4K1QNJzPj5b0Uvadp512mhYsWOCqMTchgAACCCAQpcDpp5+uP/3pT7lDHiNpaZTzYKxkC3B+4/xW2Q7n/Mb5Ldl/+sVideTfYhEGJoEAAgjYJWB7/sgubWZbrEBl503yhNvLhnX+KjaGf/zjH3XWWWc53Rx44IGaM2eOfv3rX/vuNsh1BtlX7oIoePMdYhoigICdAuTP7Ywbs0YAAQRSKUD+PJ5hp+AtnnFJ06xIuKUp2qwVAQQQQCAWArYnLAt9YXL69OnO26rM1bJlS6dIrEGDBp7sn3nmGXXt2lVr1qxRo0aNNHv2bDVu3DhvH2EVvJm3zbVv396Zg7nMm7vmzp2rVq1aeVqLuTnMpIznybho8Morr+jss8921u62GCvMdea+ttxL8WGhgrZCn1fFZQrXJk6c6BS4mcscuk1xYFVvMsz09/XXXztveZsxY4bzSxMmTHDeIljVW94oeHOxeaU3JB2eudPEYtmyZZ7/DHI1EjchgAACCCBQpID5AlizZs306aefZve0XFLTIrumOQIVApzfOL9V9tshrHMq57cfxTm/8Qexed5NtoL5NwQuBBBAAAEECgnYnj8qtD4+T5ZAZedN8oTbxzms81cxO+qHH37QyJEjdcMNN1R0M23aNF1yySV5uzUPo7zmmms8DVleXq4WLVp4apO5OUwzCt58hYRGCCBgrwD5c3tjx8wRQACB1AmQP49nyCl4i2dc0jQrEm5pijZrRQABBBCIhYDtCcuqvjC5YcMGp2jnjjvucKyrSoxUFYz169frsssu03333efcNmvWLJWVleVtEkbBW24hU2bgfv36afz48apRo4anvRRmUsbTRFzcnBtDk+waNWqUdtxxx4Ktw1hn7l4wkzDFh6aQMvPUyaomVqigrdDnVfX9z3/+03lL25NPPllwn+brZ/HixerQoYO++eYb539NEnjXXXetdEi+MFlwC/5BUt/sux577DFX+6Rgz9yAAAIIIIBASALz5s1zHjSQc02RdFlIQ9JtygQ4v3F+q2zLc36r/N8ZOL+l7A/K8JZL/i08W3pGAAEEEitge/4osYFhYXkF8p03yRPm3yxhnL+K3ZaffPKJk3t99tlnK7qqKldFwdsOfMez2E1HewQQKIUA+fNSqDMmAggggEBRAuTPi+ILpTGHoVBY6dSDAAk3D1jcigACCCCAQBACticsq/rCZHbCpn79+po/f76OPPJIX2ymaK53795OW1NwZX7yvf0qjIK3v//97+rcubNefvllmXWYy7ztzPz/hx9+WCeccIKnNeUmsiprXFVhn6cBi7jZHBpNEZcpwmrSpIkeeeQRHXzwwa56DCNhl/22uTPOOEOrVq3SihUrdN555zmFlVUViJlJZxeJFVpEu3btZPbT7rvvXuhW5/OlS5eqbdu2jpWXN+FlOs8umHPz+4WCtyrD8ltJj2TfMWzYMI0bN85VLLkJAQQQQACBUgoMHz58m6dpb5lLJ0n/W8p5MXYyBDi/cX6rbCdzfntI++23n+vf6JzfXFNx41YB8m/sBgQQQAABzwK25488L5gGVgvkO2+SJ8wf0jjmCbPfxJc968pylaUueAvrN4vb3OAO+ZLUYU2KfhFAAIFgBMifB+NILwgggAACJRAgf14C9CqGpOAtXvFI42xIuKUx6qwZAQQQQKCkArYnLKv6wuQ777yjTp06OQVJXoulcoPitpDN7X1ug75x40bdeOONMm82M9eECRNUu3Zt9erVy/lv83RDU2hVp04dt10qjomsfJN/++23deGFFzqFfua68847nXWbPZvt7Hbh5eXlatGihdvbt7sv+0mgpiBszpw5eu6552QOtbnzq2yQMAveZsyYoR49ejhDX3LJJZo4caJq1qzper3mTYKjR492fsx1//33q3v37pW2p+CtUhrzm/FNSfUyd5x44onbPJXUdVC4EQEEEEAAgRIJnHTSSc7fc7KuTyX9WtIXJZoSwyZEgPMb5ze3W5nzW9VSnN/c7iTuyxIg/8Z2QAABBBDwLGB7/sjzgmlgtUC+8yZ5wvwhjVuecPXq1c7DL5csWeJM+Nhjj9WLL77o/H/zgMd7771XjRo18rw/g3ywilszz5PMaUDBW7GCtEcAgZgKkD+PaWCYFgIIIICAewHy5+6twr6Tgrewhem/kAAJt0JCfI4AAggggEDAArYnLJP+hUnzRWNTxPThhx86xVrmSYam4M0UNM2ePdvZDaYgbvDgwapevbqr3eE2KVPKN7yZt5QNGjRId999t7Om3DeoRV3wZr5M+NBDDzlv+TNzyxSUffbZZ+ratavz5raGDRs6RWKmuKmyK6yCt9wvO95yyy0aOHCgq/2QfZN5g97555/v/NKYMWMqCi3zdUTBW6W8sySVZT41f8aaotvDDjvMczxogAACCCCAQKkE/vKXvzgPjDB/x8i6HpDUtVRzYtxkCHB+4/zmdicXU/DG+W17Zc5vbndeou8j/5bo8LI4BBBAIBwB2/NH4ajQa1wFklrwlvQ8oXnw56hRozRu3Dhna5155pkaP368k5/K5EFN3mry5MmeHv5p+qLgLa6/W5kXAgikUID8eQqDzpIRQACBpAmQP49PRCl4i08s0joTEm5pjTzrRgABBBAomYDtCcuqvjCZncgwb+SaP3++jjzySF/W5i1qptjJXCbxYn7y2G3z5jE/b9nKnlxVbzhbtmyZOnbs6BTC7bzzzpo2bZo6d+6cd065Cw4yweMLs0Cj9evXa8iQIZo6dapzZ76nN0Zd8JYdC1PYZt7u1qxZM2d+8+bNc548aQrhCj1pMvtLhvme0ljo88rost8+l5mTSQp6vbx8CdLLvZl57JDvN43XScb7/m6SZmRP0SRhL7/88njPmtkhgAACCCCQR+C2225Tv379cj8xr3+dCRgCfgU4v3F+c7t3iil44/y2vTLnN7c7L9H3kX9LdHhZHAIIIBCOgO35o3BU6DWuAvnOm+QJ80crLnnC3IeVmHznzJkzddZZZzkPmiwrK3PyoObq06ePUwhXq1Yt11swyHUG2VfuArLfRMgb3lyHlxsRQMAeAfLn9sSKmSKAAAIIFBAgfx6PLULBWzzikOZZkHBLc/RZOwIIIIBASQRsT1hW9YXJ3CIgUxRmitC8XqYA67LLLtN9993nNK3qzWfZhVjFFLyZN4eZ9qaYyly/+93vNHHixIpETr4kkCkQ69Kli6pVq1blEsNMyni1zb3fxMwkrK699lrnIzdvTatszKDWaZJpffv21YIFC5yhzPzM2+d23HFH57/N0ycnTJigoUOHOv9t3sRnCiQbN2683dQKFbQV+ryyta5du9YpusvM0e+XQ7OTaqa/KVOmOAWV+S6+MLmdyu6S/iapbuYTU3SY+T1c7O8N2iOAAAIIIFAKAfMFoz/+8Y/ZQ38u6VfmIdmlmA9j2i/A+e3HN0abv2Nzftt2P3N+a+H5NzjnN89kaW9A/i3tO4D1I4AAAj4EbM8f+VgyTSwWyHfeJE+YP6BBnb+K2S4mz7lkyRJddNFFFUVtgwcP1tixY1WjRg3l5kHNWObhgubzyvJWufMJcp1B9pU7TwreitlJtEUAgZgLkD+PeYCYHgIIIICAdwHy597Ngm5BwVvQovTnVYCEm1cx7kcAAQQQQKBIAdsTllV9YdLQTJ8+Xb169XKUWrZs6TwZsEGDBp7UnnnmGXXt2lVr1qxRo0aNNHv27LzFTKbTIArevvjiC5mkjpmruSp7a1huoZVJ8JhEz8UXX+wkgyq7wkzKeILNudl88XPEiBEyT0Mxl9c31+WOHcQ633vvPafYcdGiRU733bt3d+a3yy67bDNc7lvpmjRp4hTBnXzyydu8da9QQVuhz8OOaXZSzUss3RZ3JvwNb3dL6plxM78H33rrLe2///5eKLkXAQQQQACBWAl88MEHzt97v/vuu+x5TZf041+wuRDwKMD5beuDMji/bbt5OL8VV/Dm5bci5zcvWom6l/xbosLJYhBAAIFoBGzPH0WjxChxEajsvEmecPsIBXH+KibuppjtySef1KWXXlpR7Ga+NGoeJrnnnntWdJ2bBzUfdO7cWTfddJP22Wf+vBwKAAAgAElEQVSfglMIcp1B9pU7cQreCoaSGxBAwF4B8uf2xo6ZI4AAAghUIkD+vPRbg4K30scg7TMg4Zb2HcD6EUAAAQQiF7A9YVnoC5OrV6923nxlnhJorj59+jhv6KpVq5Yr67ffflsXXnihXn75Zef+7KcL5uug2IK3lStXqn///hUFVoXecJYv2WOehmgK3+rVq5d3jWEmZVyh5rnJvEVt4MCBmjt3rvOp+fLnuHHj1Lt3b1WvXt1Xt8Ws0yTbXnzxRefNbitWrHDGr6zwMDO53LfymTWY/WbiWb9+fee2QgVthT6vDKKYtWb3ScGbr61mGrWXtM3rbyZPnuw8bZQLAQQQQAAB2wVMsX+/fv1yl3GmpPm2r435Ry/A+W3bt0ObCHB++3EfFnOm4fz245nV7UXBm1upxN1H/i1xIWVBCCCAQPgCtuePwhdihDgJVHbeJE+4fZSKOX8VG3OT1zS51EGDBumrr75yuqsq/2YewnTLLbdo+PDhFUMffPDBzkMnTz31VFWrVq3SKQW5ziD7yp0wBW/F7iraI4BATAXIn8c0MEwLAQQQQKB4AfLnxRsW0wMFb8Xo0TYIARJuQSjSBwIIIIAAAh4EbE9YFvrCpKGYN2+eU/Rm3iBmLvP/TdFbZQVh5h7zhbnXXntNAwYMcIqUzFWo4Mnc47fgbdOmTXriiSecgjqT2DCX2zecVZbsMcU2F1xwwXbFfWEmZTxsPedWs+7FixfryiuvrCgsM+ueOHGievTo4bvYzfTtd53mDXsmUTZ16tSKPVOo8DCzblO4Z4rkFixYUEFh3hBn9lvNmjUpeMvzB47XPRPT+/8i6dDM3Nq2bauFCxfGdKpMCwEEEEAAAe8C7dq1q3ggw5bWf5V0mPeeaJF2Ac5vct6YmO/LepzfvlRZWVnF36PLy8vVokXht55xfutUcZZ2++cLBW9upRJ3H/m3xIWUBSGAAALhC9iePwpfiBHiJFDVeZM84bYPAfWbPys23ub8du211zr5t8xlcq9TpkzRkUceWWn35hw9adIkXX/99RV5O3Nzhw4dnMK5Y489Nm/hW5DrDLKv3IVS8FbszqI9AgjEVID8eUwDw7QQQAABBIIRIH8ejKOfXih486NGmyAFSLgFqUlfCCCAAAIIuBCwPWHp5guT5mmBpoDquuuuq0iE7Lbbbs6bt8455xztv//+TjGSudatW6c33nhD9957r/O2sUyRnNuCJz8Fb//4xz80atQozZgxoyJipujLJHy6dOlS5dMJMw3MGqdNm+Y84TAzZ/PZrbfe6ryRIzvOYSZlXGy5ilsq+2Ki+fKnSVIVWxvlZ50//PCD8+XTIUOGVMzTxP6ee+5Ry5YtXc3JPC3UvK1u9uzZTpuZM2eqQYMGTn+F3uBW6PPKfM2+7dWrl+bMmePc4vbLobn9eUmqZc815V+YHClpTLbl66+/rqZNm3r57cC9CCCAAAIIxFrA/P34iCOOyJ3jNZKui/XEmVzsBDi//RgSzm/bb03Ob4WL+zi/xe6PNNsmRP7NtogxXwQQQCAGArbnj2JAyBQiFKjqvEmesLR5wvXr1+u+++6TeQtC5qGfZms0adJEt99+u4455piCO8U8QPPhhx+WeVhM5s1wppHJJ95xxx2qU6fOdn34OWdWNpEg+yrmbJdpu0OxSdSC4tyAAAIIFCVA/rwoPhojgAACCNggQP68dFGi4K109oz8owAJN3YCAggggAACEQvYnrB084VJQ2qSWaYYzTzpLzsR4obbS8LFa8GbSfKY4qrspxmaYjzzNMNOnTq5KrDKrMG8lc68Vcq8lc4kjPr06eO8WaxWrXg8uTEzz6+//lrTp093nsZo3oiWucxbscyvHXLIIW7CUvAev8mn7JgcfPDBTiHhiSee6CkWpujQFFmedNJJOuGEEyrmWqigrdDnlS16w4YNTpGdSeqZyzyt9MwzzyxolHtD9vimgM7E42c/+1nefih4c1gOlPRuNtCIESOcp4xyIYAAAgggkDSBq6++WmPHjs1d1kGS3kvaWllPeAKc37bacn7bdp9xfuP8Ft6fPPS8RYD8G1sBAQQQQMCzgO35I88LpoHVAoXOm+QJt4bX7/nL7wZ58803df755+vtt9+u6MK80dvktBo3buy6W3OOfu2115w8qMlRmfztQw89pEaNGuXtI8h1BtlX7mS9PIwy05aCN9fbhhsRQCB6AfLn0ZszIgIIIIBAiQTIn5cGnoK30rgz6lYBEm7sBgQQQAABBCIWsD1hWSiBlcu5fPlyjRkzxnl7W6HLFJ717t3bSZzkezJgvvZeC95MH5999pnMG7JMkZJJzphit2OPPdZTgVX2XMwb40yh0sUXX5w3yRNmUqYyU5OEMsVt5m1nptgtu9DNvM3uyiuvdIoRc4vzCsWoqs+LWaeJiXnTm4nLL3/5y2KmsU3bQgVthT6vynf06NEyP+YyczcFcF6v7P07bNgw562IO+64Y95uKHhzWB6Q1CUDdOCBB+rdd7epf/MaAu5HAAEEEEAg1gIHHXSQ3ntvm/q2ByWVxXrSTC5WApzftg8H57cfTTi/cX6L1R9WyZwM+bdkxpVVIYAAAqEK2J4/ChWHzmMn4Pa8SZ6wuPOXn8CbHKEpTDM5V/PAyIsuush5qFK9evX8dCfz4Mo777xT9evXr/LhocWcM3MnltuXr4m7aNSuXTvnAa677757lXdT8OYCk1sQQKBUAuTPSyXPuAgggAACJREgfx49OwVv0Zsz4rYCJNzYEQgggAACCEQsYHvC0m0CK5s1U3z12GOPacmSJVqxYkVFAVbTpk2dojOTUDj55JNVt25dTxHxU/BmBli2bJnuueceXXPNNb4TPG4nGmSCx82YH3/8sVPQ9vDDD293+xlnnOEUaRn3PHvRTfeV3hP1Ot1MtlBBW6HPqxpjxowZ6tGjh3OLKdQzb5irWbOmm2k59/zwww8aOXKkbrjhBue/zZvtTD+VXRS8qZ2kJ7N9TMLWPKWUCwEEEEAAgaQKmL/Pde7cOXd5p0hamNQ1s65gBTi/efeM+lzD+W1rjAqdzwp9zvnN+36nRagC5N9C5aVzBBBAIJkCtuePkhkVVlWZgJfzJnnCL1VWVqaFC3/855zy8nKZN66FeZk37JmHdZoitXPPPVc1atQIczin7yDP0xS8hR4uBkAAgWQIkD9PRhxZBQIIIICABwHy5x6wArqVgreAIOnGtwAJN990NEQAAQQQQMCfgO0JSy8JLH9C3lr5LXjzNkpxdweZ4HE7k+eee84pxsq82c0UFF511VU68cQTVa1aNbfdeLqvFOssNMFCX4gs9HlV/b/22mtq37691qxZo9/85jfO0zL322+/QlOq+Ny06969u55++mmZt+498cQTVSY4KXjT85KOywCefvrpevzxx117cyMCCCCAAAK2CpgHFixYsCB7+uWSjrd1Pcw7WgHOb969S3Gu4fz2Y5wKnc8Kfc75zft+p0WoAuTfQuWlcwQQQCCZArbnj5IZFVZVmUBczpvkCeOzR4M8T1PwFp+4MhMEEIi1APnzWIeHySGAAAIIhCVA/jws2fz9UvAWrTejbS9Awo1dgQACCCCAQMQCtics45LAyoTNhkRWxFvMGc48LdM80cQ8LdK8NcwUZIVV6FaK9cVhzLVr16pnz56aO3euM527777b+W+316OPPuo8VdNcrVu3lnljnHnSZmVXygvezKv07su2eeWVV3TUUUe55eY+BBBAAAEErBV49dVX1bx589z5XyDpfmsXxcQjE+D8Fhl1UQNxfiuKz1Vjzm+umLgpWAHyb8F60hsCCCCQCgHb80epCBKLrBCIy3mTPCGb0ghcd911uuaaaxyMMWPGaOTIkYHC7JDnD+hAB6AzBBBAwLsA+XPvZrRAAAEEEEiIAPnzaANJwVu03oy2vQAJN3YFAggggAACEQvYnrCMSwIrE7YoElnr1q3TX//6V+dp8y+99JLMUwWXL1+ub775pmL37LbbbmrSpIkaNmzoFOGYArPDDjtMO+20U8Q7jOGiEjBfSp08ebIGDBjgDNmyZUvNnDlTDRo0KDiFL774wilEzBTLmcTbqFGjtOOOO1baNuUFbyslHZzB6d27t26//faCztyAAAIIIIBAUgQuvfRSTZs2LXs570g6JCnrYx3hCXB+4/wW3u6yq2fOb3bFKyGzJf+WkECyDAQQQCBKAdvzR1FaMVbpBeJy3iRPGNxeWL9+vZP/XLp0qZYtW6bVq1dvlw/deeeddfjhhzu5sGbNmunoo4/WoYceqtq1awc3ER89UfDmA40mCCBguwD5c9sjyPwRQAABBIoSIH9eFJ+nxhS8eeLi5hAESLiFgEqXCCCAAAIIVCVge8IyLgmsjHFYiaxNmzbp5Zdfdr5YbIqSsovb3O5wUwTXrVs39evXT/vtt5/i8vC/d955R506ddKKFSvcLsXXfeXl5WrRooWvtplGUc3VjNeuXTuZ/bT77ru7nvM//vEPde3a1SmGNJdJqA0dOlTVq1evtI+NGzdqwoQJzn3matSokWbPnq3GjRtXOW6KC976SZqUwTFvKjTu++yzj+s4cSMCCCCAAAK2C6xatUq/+MUvZP6OmnX1lzTZ9rUx/3AFOL+59+X8xvkt327h/Ob+9xB3bidA/o1NgQACCCDgWcD2/JHnBdPAaoG4nDfJExa3jcy/NZkit0mTJvnOh5oiuA4dOsg8rNA8ENTkcaK+KHiLWpzxEECgxALkz0scAIZHAAEEECi9APnz6GJAwVt01oyUX4CEGzsDAQQQQACBiAVsT1jGJYGVCVsYiaxPP/1UI0aM0D333BPI7jCJniuvvFKDBg1SrVq1AumzmE6iKiJLQ8GbeUuA2YOmsNFcJtZXX321+vfvrxo1amwXJvNlyfvvv18DBw6sKKIcP368szeqerub6SjFBW+rJO2dwRw+fLjGjh1bzG8B2iKAAAIIIGClgPn76bhx47Ln/rEkKsCtjGZ0k+b85t2a85t3s0yLqM6aZjw/Dyzh/OY/trT0JUD+zRcbjRBAAIF0C9ieP0p39NK3+ricN8kT+t97X3zxha699lpNnTrVfyc5Lbt3767rr78+8ocWUvAWWAjpCAEE7BAgf25HnJglAggggEDIAuTPQwbe0j0Fb9E4M0rlAiTc2B0IIIAAAghELGB7wjIuCaxM2IJOZJkv6PXs2bPijV1mHPOk/9NPP12nnHKKmjZtqnr16ql27drbPKHQFDKZt8CZYrlly5bp0Ucf1eLFi7d5M5wpijJv9qpTp07Eu27b4aL6EmIaCt6M7Pr16zVkyJBtEoJnnHGGU+R41FFHqWbNmvr++++1cuVKJ/4zZsyoCEifPn1kCt7cFEKmtOBtsKSbM2Dm991HH32kXXbZpaS/hxgcAQQQQACBUgh8/fXX2nfffbVu3brs4a+QNKEU82FMOwQ4v3F+c7tTOb9xfnO7V7jPtQD5N9dU3IgAAgggkBGwPX9EJNMlEJfzJnlCf/vuvffe02WXXaZFixZVdGAeANOqVSudc845atasmZMPNb9WvXr1invMG+HMv02ZfOgbb7yhxx9/3PkxOdLMZd7ydu+996pRo0b+JuejFQVvPtBoggACtgqQP7c1cswbAQQQQCBwAfLngZPm7ZCCt2icGaVyARJu7A4EEEAAAQQiFrA9YRmXBFYmbEEmsj777DNdcsklmjdvntO9SeKYgqTBgwf7KlJbs2aNJk2a5BRCZRI9pi/zdqp8b/+KaitmF7z5eSp+ZfP88ssvVVZWpoULFzq3BPGFybBNsovIirH46quvNHToUN11112up3zeeefptttu05577umqTUoL3lZL2isDZBKW5g16XAgggAACCKRVwDwhe+TIkdnL/0RSg7R6sO7CApzfChtl7uD8Vq4WLVq4ByvBnZzfSoDOkMUIkH8rRo+2CCCAQEoFbM8fpTRsqV12XM6b5Am9b8G1a9c6+dDZs2c7jTP50P79+6t+/fqeO8x3nj7rrLN0xx13uM6BeR40pwEFb8UK0h4BBCwSIH9uUbCYKgIIIIBA+ALkz8M3puAtfGNGqFqAhBs7BAEEEEAAgYgFbE9YxiWBlQlbkIms6dOnq1evXk7XDRs21C233KIOHTooT8xc7xrzpMMHH3zQKZwzRW8mUfTYY4+pefPmrvsI+kYK3raKBvWFSdPjhg0bNG3aNJmDtCmAq+wybww0RVsXX3yxqze7ZfpJYcFbf0m3ZtZv3D7++GPnjXlcCCCAAAIIpFXA/H1j7733zv27xgBJk9JqwroL/OPv5s3b/Ptvqb04v3mPAOc3zm/edw0tYiJA/i0mgWAaCCCAgE0CtuePbLJmrsULxCVfyDnTeyyzzUyxm3lwZ5cuXVStWjXvnW1pYf754aGHHlLv3r0rHgJ69913q2fPnr779NKQgjcvWtyLAAIWC5A/tzh4TB0BBBBAIBwB8ufhuGb3SsFb+MaMULUACTd2CAIIIIAAAhEL2J6w9JrAMgkO8/rojRs35pU2v/7+++/rv//97zaff/LJJ1q1alXFr61cuVLm10xfv/3tbzVw4EDns6ASWaYYrW/fvpo5c6bT7/DhwzV69GhVr1696B3y3XffaciQIZo8ebLT17hx4zRs2LCi+/XbAV+Y3CoXZMFbptfPP//cKWqcP3++XnzxRecL6aZY69hjj1X79u119tlnq27dup7Dl8KCt/cl7Z+BGjNmTO4bbTwb0gABBBBAAIEkCGR/gWfLej6QdEAS1sYaghfg/ObdlPObd7OoWnB+i0qacQISIP8WECTdIIAAAmkSsD1/lKZYsVbJ7XmTPKEUp3Pmt99+q8GDBztFbubq16+fxo8frxo1ahS9rU3Od9SoUU4e1FzdunXTlClTnDfIhX1R8Ba2MP0jgEBMBMifxyQQTAMBBBBAIF4C5M/DjQcFb+H60nthARJuhY24AwEEEEAAgUAFbE9Y5iawsounAoWqorPswpegCt6+/PJLlZWVaeHChc7IixYtUps2bQJbUlDzDGJCFLxtVQzjC5NBxChfHykreLtA0r0Zh5/97GdOwWvt2rXD4qVfBBBAAAEErBFYt26d9tprL/3nP//JnvOFku6zZhFMNDIBzm/+qDm/+XMLuxXnt7CF6T9gAfJvAYPSHQIIIJAGAdvzR2mIEWvcKpA5b5IndLcr4nLOzM2Hzpo1y8mPBnU99dRTatu2rdNdu3btnAeX7r777kF1X2k/FLyFTswACCBQegHy56WPATNAAAEEEIipAPnzcANDwVu4vvReWICEW2Ej7kAAAQQQQCBQAdsTlrlfmMxNjASKVUlnFLwVp0zB21Y/vjBZ3F4KsfXLkppn+jdvSLzppptCHI6uEUAAAQQQsEvgqquucp6+nXW9Iuk3dq2C2UYhwPnNn3JcvohoZs/5jfObv11MqxgIkH+LQRCYAgIIIGCbgO35I9u8mW9xApnzJnlCd45xOWfGreAtO0/nTjK6u8rLy9WiRQtnwB3y/AEd3UwYCQEEEHAEyJ+zERBAAAEEEKhCgPx5eNuDgrfwbOnZnQAJN3dO3IUAAggggEBgArYnLHO/MLl27Vp169ZNCxYsyGvUsGFDHXjggapWrdp2n//kJz/R4Ycfrp133nmbz3baaScdeuihMp+by/zvAQccoOrVqzs/u+yyi0ksOJ8FlSD65ptv1LdvX82cOdPpd/jw4Ro9erQzXrHXd999J1OwM3nyZKercePGadiwYcV267s9X5jcSkfBm+9tFGbDdpKezB7gww8/1L777hvmmPSNAAIIIICAVQIfffSRzN+zc65TJP34umIuBLYIcH7zvhU4v3k3i6oF57eopBknIAHybwFB0g0CCCCQJgHb80dpihVrlTLnTfKEhXdDnM6Z3377rQYPHqypU6c6E+/Xr5/zUKUaNWoUXkiBOzZu3KhRo0Y5eVBzmfzxlClTtssDZ3dDwVvR7HSAAALpECB/no44s0oEEEAAgSIEyJ8XgVegKQVv4dnSszsBEm7unLgLAQQQQACBwARsT1jmfmEyMBifHQVV8GaGnz59unr16uXMxBThTZs2TZ07d64orvMzxU2bNunBBx9Unz59ZIrq6tevr8cee0zNm1e8vMpPt0W1oeBtKx9fmCxqK4XVeI6kczOdX3DBBbr33nvDGot+EUAAAQQQsFbgwgsv1H333Zc9//+T1NHaBTHxUAQ4v3lj5fz245Pr43pxfotrZJhXJQLk39gaCCCAAAKeBWzPH3leMA2sFojLeZM8ofdt9Oijj+rcc39Mw5h8qCl+69KlS96Hl7rtffPmzXrooYfUu3dvJx9qrrvvvls9e/assgsK3twKcx8CCKRcgPx5yjcAy0cAAQQQcCdA/tydk9e7KHjzKsb9QQuQcAtalP4QQAABBBAoIGB7wjIuCawMc5CJrC+++EKXXHKJ5s6dW5HkMYVq/fv3dwrVvF5r1qzRpEmTnERRJrljnpo4duzYQJ6U6HU+mfspeNsqxxcm/e6i0NodIOm97N5ffPFFHXPMMaENSMcIIIAAAgjYKvDSSy/p2GOPzZ3+gZLet3VNzDt4Ac5v7k05v5WrRQsK3tzvmKrvzD5rmn9nmDhxomrWrFllox3y/INRUPOhn5IIkH8rCTuDIoAAAnYL2J4/sluf2XsViMt5kzyh18hJ5q185pwye/Zsp7EpejP/ffnll2vffff13GG+83SHDh10xx13qE6dOp77i2MDzmtxjApzQiA1AuTPUxNqFooAAgggUKwA+fNiBfO3p+AtHFd6dS9Aws29FXcigAACCCAQiIDtCcu4JLAywQgykWX6NMVg5mmD5stpmcskes444wznp2nTpqpXr55q1669zZMON27c6BS1ffrpp1q2bJnM0xEXL15cUehm+urWrZsmTJhQ8uQOBW9bfytT8BbIH2tBdjJW0vBMhyeddJKWLFkSZP/0hQACCCCAQKIEWrZsqWeffTZ7TeMkjUjUIllMUQKc3zi/VbaBvvzyS5WVlWnhwoXOLeXlFLwV9ZstpzEFb0FqWtsX+TdrQ8fEEUAAgdIJ2J4/Kp0cI5dCIC7nTfKE/qL/4Ycfqm/fvlqwYEFFByYf2qpVK51zzjlq1qyZkw81v1a9evWKe8yb0detW+fkQ9944w09/vjjzk/mwZ/mRvMwlenTp+vggw/2N7kYtqLgLYZBYUoIpEeA/Hl6Ys1KEUAAAQQCECB/HgBiThcUvAVvSo/eBEi4efPibgQQQAABBIoWsD1hGZcEViYQQSeyTL8mSTNixAjdc889RcfbdGCSQVdeeaUGDRqkWrVqBdJnMZ1kF7wV00+htnxhspCQt89T8oXJjyU1yMjcf//96t69uzco7kYAAQQQQCBFAjNmzFCPHj2yV7xa0t4pImCpBQQ4v3nfIpzfvJtF1YIHlkQlzTgBCZB/CwiSbhBAAIE0CdieP0pTrFirFJfzJnlC/7vxq6++0vjx4zV16tRtCtb89yhddNFFGjt2rFMsl6SLgrckRZO1IGCdAPlz60LGhBFAAAEESilA/jx4fQregjelR28CJNy8eXE3AggggAACRQvYnrCMSwIrE4gwElmmb/OEwpdfflnTpk3T3LlzfSV6dtttN+etbv369dN+++2nPLEvej/56YCCt61qfGHSzw4KrU1HSbMzvdepU0eff/55aIPRMQIIIIAAAkkRqFu3rr744ovs5ZwnaU5S1sc6ihPg/Obej/Mbb3hzv1sK35mSB5YUhkj3HeTf0h1/Vo8AAgj4ErA9f+Rr0TSyViAu503yhMVtoc2bN+vNN9/ULbfc4jsfah4c06FDB/Xv31+HH364qlWrVtykYtiagrcYBoUpIZAOAfLn6Ygzq0QAAQQQCFiA/HmwoBS8BetJb94FSLh5N6MFAggggAACRQnYnrCMSwIrE4SwElnZQV67dq1effVVLVu2zPnfL7/8UsuXL9+mCM58ObJJkyZq2LChjjrqKP3mN7/RYYcdpp122qmo/RJGYwretqpS8BbGDvPd56OSOmRamzciTpgwwXdnNEQAAQQQQCAtAoMHD3a+lJR1zZV0TlrWzzqrFuD8xvnN7e8R3tDtVsrdfRS8uXNK+F3k3xIeYJaHAAIIhCFge/4oDBP6jK9AXM6b5AmD2yPr16938p9Lly51cqKfffaZVqxYIfMmuMxlittMUVuDBg3UrFkzHX300c5/16pVK7iJxLAnCt5iGBSmhEA6BMifpyPOrBIBBBBAIGAB8ufBglLwFqwnvXkXIOHm3YwWCCCAAAIIFCVge8IyLgmsTBCiSGQVFXAax1qAgrfYhKeepDXZs3nttdd0xBFHxGaCTAQBBBBAAIG4Crz++us68sgjc6dXX9KncZ0z84pOgPNbdNaMFL4A57fwjRkhUAHyb4Fy0hkCCCCQDgHb80fpiBKrzAjE5bxJnpA9GYUABW9RKDMGAgjkCJA/Z0sggAACCCDgU4D8uU+4SppR8BasJ715FyDh5t2MFggggAACCBQlYHvCMi4JrKKCQGMEUiJgUQKun6RJmbCYJ4K+9NJLKYkSy0QAAQQQQKB4gWOOOcZ5+nbW1V/S5OJ7pgfbBTi/2R5B5p8mAYvOb2kKSzFrJf9WjB5tEUAAgZQK2J4/SmnYUrtszpupDX0qF855LZVhZ9EIlFqA/HmpI8D4CCCAAAJWC5A/Dy58FLwFZ0lP/gRIuPlzoxUCCCCAAAK+BWxPWJLA8h16GiIQuYBFCbg/Szo+AzRx4kQNGDAgci8GRAABBBBAwFaBW2+9VQMHDsye/vOSTrB1Pcw7OAHOb8FZ0hMCYQtYdH4LmyIp/ZN/S0okWQcCCCAQoYDt+aMIqRgqBgKcN2MQBKYQmQDntcioGQgBBLYKkD9nNyCAAAIIIFCEAPnzIvBymlLwFpwlPfkTIOHmz41WCCCAAAII+BawPWFJAst36GmIQIviYRoAACAASURBVOQCliTg9pf0fjbOxx9/rAYNGkTuxYAIIIAAAgjYKrB69WrtvffeudM/QNIHtq6JeQcjwPktGEd6QSAKAUvOb1FQJGUM8m9JiSTrQAABBCIUsD1/FCEVQ8VAgPNmDILAFCIT4LwWGTUDIYDAjwLkz9kJCCCAAAIIFClA/rxIwKzmFLwFZ0lP/gRIuPlzoxUCCCCAAAK+BWxPWJLA8h16GiIQuYAlCbjBkm7O4LRp00aLFi2K3IoBEUAAAQQQsF2gbdu2euqpp7KXcYWkCbavi/kXJ8D5rTg/WiMQpYAl57coSWwfi/yb7RFk/ggggEAJBGzPH5WAjCFLKMB5s4T4DB25AOe1yMkZEIG0C5A/T/sOYP0IIIAAAoEIkD8PhFEUvAXjSC/+BUi4+bejJQIIIIAAAr4EbE9YksDyFXYaIVASAUsScM9JOiEDNGXKFPXp06ckXgyKAAIIIICAzQJTp05V3759s5fwZ0kn2rwm5l68AOe34g3pAYGoBCw5v0XFkYRxyL8lIYqsAQEEEIhYwPb8UcRcDFdiAc6bJQ4Aw0cqwHktUm4GQwABifw5uwABBBBAAIEABMifB4AoUfAWDCO9FCFAwq0IPJoigAACCCDgR8D2hCUJLD9Rpw0CpRGwIAFXX9In2TqrVq3S3nvvXRowRkUAAQQQQMBigY8//lj77LNP7gr2krTG4mUx9SIFOL8VCUhzBCIUsOD8FqFGIoYi/5aIMLIIBBBAIFoB2/NH0WoxWqkFOG+WOgKMH6UA57UotRkLgdQLkD9P/RYAAAEEEEAgKAHy58FI8oa3YBzpxb8ACTf/drREAAEEEEDAl4DtCUsSWL7CTiMESiJgQQLuIknTMzjHHXecnn/++ZJYMSgCCCCAAAJJEDj++ONVXl6evZSeku5JwtpYgz8Bzm/+3GiFQCkELDi/lYLF5jHJv9kcPeaOAAIIlEjA9vxRidgYtkQCnDdLBM+wJRHgvFYSdgZFIK0C5M/TGnnWjQACCCAQigD58+JZKXgr3pAeihMg4VacH60RQAABBBDwLGB7wpIElueQ0wCBkglYkID7X0nnZYDGjh2r4cOHl8yLgRFAAAEEELBdYNy4cRoxYkT2MmZL+q3t62L+/gU4v/m3oyUCUQtYcH6LmsT28ci/2R5B5o8AAgiUQMD2/FEJyBiyhAKcN0uIz9CRC3Bei5ycARFIswD58zRHn7UjgAACCAQuQP68eFIK3oo3pIfiBEi4FedHawQQQAABBDwLkLD0TEYDBBBIrsBaST/PLO+1117TEUcckdzVsjIEEEAAAQRCFnj99dd15JFHZo/yL0m7hjws3SOAAAIIIIDA9gLk39gVCCCAAAKeBcgfeSajAQIIIIAAAgggkDQB8udJiyjrQQABBBAoqQD58+L5KXgr3pAeihMg4VacH60RQAABBBDwLEDC0jMZDRBAIJkCx0l6PrO0vffeW6tWrUrmSlkVAggggAACEQrss88++vjjj7NHPF5SeYRTYCgEEEAAAQQQkMi/sQsQQAABBDwLkD/yTEYDBBBAAAEEEEAgSQLkz5MUTdaCAAIIIBAbAfLnxYWCgrfi/GhdvAAJt+IN6QEBBBBAAAFPAiQsPXFxMwIIJFfgaknXZZbXo0cP3XfffcldLStDAAEEEEAgIoELLrhA999/f/ZoI/8/e3cC/tWYN378c5Up6Zksjb1GIdmyRUrInpE1DCktMgYtlKFFiUYhRFHWpkUke1nGUrL0EEniaWo0qezKg/K3L8//+hzO1/mdvstZ7nO+Z3mf65rrudK5t9d9fj2/cz73575F5MqYmqcZBBBAAAEEEPhFgPgbTwICCCCAgG8B4ke+ySiAAAIIIIAAAghkSYD4eZZmk7EggAACCCRGgPh5uKkg4S2cH6XDCxBwC29IDQgg8KvA//7v/0rnzp3lqaeesv7L1KlTrT9zIYBATQECljwRCCCAgCXwjIgcYVtMnDhR9AMDFwLVErj77rulS5cuVvPt27cX/XPDhg2r1R3arSDwzTffSL9+/eS2226z7hw+fLgMHao5Pem5eH9Kz1ylraeaQN6jRw9nt2eJyJFpGwf9RQABBBBAIOUCxN9SPoF0HwEEEKiGAPGjaqjTJgIIIIAAAgggkBgB4ueJmYrwHYkr9uyON86dO1fatm0beAD//ve/5bTTTpNFixZZdYStL3BHQhaMyz9kN40X/+///m858EA9LFJkzz33lOnTp0vz5s2Nt0OFNQXy5u7+dycNazWIn4f7qSXhLZwfpcMLEHALb0gNCORCwMuCUhZs5uJRYJAGBAhYGkCkCgQQyILANyKyoT2Qd955R5o2bZqFcTGGlArk9aN3SqdLvLyfVHNsXvrH+1M1Zyjbba9YsUK233575yC/FZF62R41o0MAAQQQQCBxAsTfEjcldAgBBBBIvgDxo+TPET1EAAEEEEAAAQQiFEhs/NyZzBHh+EtWncbEnbhizyS8FX9s4vKvxs9DuTbzlniVFP+8uacx4Y34ebifFhLewvlROrwAAbfwhtSAQGIE3L9IBO1YsZdEFmwG1aQcAusLELDkqUAAAQSkjYi8ZDvoovzly5fDgkBVBUx/9Hbvfhf14P7617/KDTfcIPXqxZvT4n5PCDtOr6freXk/CdOXsPV7KU/CW5gZomwlgR122EE0mdxxHSAiL1cqx98jgAACCCCAgDEB4m/GKKkIAQQQyI8A8aP8zDUjRQABBBBAAAEEXAKJjp+T8Ob/eTUdey7VAxLeisvE5e//yYi2hOnEK1Prkb2O2utaAa/1xXWfafe4+h20nTQmvOlYiZ8HnXEREt6C21HSjAABNzOO1IJAIgRM/YLZsmVLuffee2XHHXcsjIsFm4mYYjqREQEClhmZSIaBAAJhBPqJyGi7gs6dO8vUqVPD1EfZjAv83//9n3zyySfy+OOPy6xZs0STyRYuXGiNervttpPddttNWrduLSeeeKLssssussEGG/gWMf3Rm4Q331NgFfD6EdvL+0mwHvxSKmz9XsqT8BZmhihbSaBLly6i/645rv4ickOlcvw9AggggAACCBgTIP5mjJKKEEAAgfwIED/Kz1wzUgQQQAABBBBAwCWQ6Pg5CW/+n1fTsedSPSDhrbhMXP5+n4zPP//cWu/wxBNPyNKlS2XevHlWFZtttpnoIRW65uGYY46RVq1aSZ06dfxWL6YTr0ytR/Y6EK9rBbzWF9d9pt3j6nfQdtKa8Eb8POiMk/AWXI6SpgQIuJmSpJ7MCZg+qcALUNjjt039glnsF0cWbHqZQe5BwJsAAUtvTtyFAAKZFrhHRDrZIxw7dqz06dMn0wNmcMEFVq5cKcOGDZMpU6Z4quSggw6Syy67TA477DCpVauWpzJ6k+mP3iS8eaavceOZZ54p48aNk9///vdlK/DyfhKsB7+UClu/l/IkvIWZIcpWErjpppukb9++ztumicgZlcrx9wgggAACCCBgTID4mzFKKkIAAQTyI0D8KD9zzUgRQAABBBBAAAGXQCbj56+99pqccsopsmrVKmu4unHp/fffb21mGsf197//3Yobm7x0I1/d0LfSZTr2XKq9pCe8RTEHc+fOlbZt25adgrj8Kz0H9t+vWbNGrr/+ehk/frx8+eWXFYu1aNFCBg0aJB07dpS6detWvN++wXTilan1yF4HQMKbV6ma90Xxc1bu37q0JrwRPw/2fGkpTngLbkdJMwIE3Mw4UksGBdKY8BZ0GvTEjCuuuML6n15nn322jBkzRjbaaKNClSzYDKpLOQTWFyBgyVOBAAIIyL9FZCfb4eWXX7Z2quJCwCnw448/Wklo/fv3l88++8w3zvnnny/6YU93Q/NyJe2jt98+//Wvf5UbbrhB6tWr56VoYu7Rj/tnnHGGtZOdXv369ZOrr7664o51Xt5PwgwybP1eypPwFmaGKFtJQHeEbNOmjfO2t0WkeaVy/D0CCCCAAAIIGBMg/maMkooQQACB/AgQP8rPXDNSBBBAAAEEEEDAJZC5+PlXX31lxf3uuOOOGkPVGO6oUaOkfv36kT8EUSSBeEm20oGFjT1Hfapeqdiye1NXr+MtNZnVmoOw/qYeTl2X+9RTT8mFF14oauv3Oumkk6w1ANttt52noqYT3jw1GvImZ5+rmfAWd3JfMbbhw4fL0KFDfYvG/XOW1oQ34ue+H61CARLegttR0owAATczjtSSQYE8JbzprhG9evWSu+66y5rJkSNHWjtEOC8WbGbwIWdIVRMgYFk1ehpGAIFkCGwiIp87u/L999/L7373u2T0jl4kQkCT3XSHs4EDBxb6oyd+devWTfQEsF133VX+67/+y/o7fX4++OADmTlzpkyYMEHeeuutQplTTz1VdJemLbfcsuK4kvLRu2JHHTc4+5zWhLc333zT2tlx2bJl1shuvfVW0bFUury8n1Sqo9zfh63fS3kS3sLMEGUrCfzwww/FEkc3FZEvKpXl7xFAAAEEEEDAiADxNyOMVJIHAee7rY436OKealgtXrxY9NvDkiVLCs0fccQR1in1W2+9daguuV38Vta8eXNrQdyOO+5o7Xx/0EEHSaNGjaRIfKJk1e4FU2n99uDXrpr3Ez+qpj5tI4AAAggggAACVRPIXPy8WKzXqaubX1500UWywQYbRIoedxKIczBhY88kvBV/NPRd+9FHH5WWLVuWfXbC+pt4MDXZbdq0aXLuuefWONWtU6dOcs4558iee+4pm2yyifWerj8zH3/8scyZM8dKEn3xxRcLXdB3el0Hoe/5lS4S3ioJlf57Et5q2pRLdk1rwhvx8+A/HyS8BbejpBkBAm5mHKkFgcACSfgl070zx4wZM+T444+vMSYWbAaeYgoisJ4AAUseCgQQyLnAwSLyvG2w1157ycKFC3NOwvCdAsU+/B577LFy7bXXys4771wWS3cKHD16tHWvbuqgl9ddApPw0dvvk5CFhDfnGLwGKNTJy/uJX0/n/WHr91KehLcwM0RZLwJ77723vPHGG85b24nIC17Kcg8CCCCAAAIIhBYg/haakAryIpDWhDf9fqG7rOsiTff14IMPSseOHUNNYdiEt2KN687wQ4YMEX1X8JL4RsJbqCkMVJj4USA2CiGAAAIIIIAAAmkXyFT8XGNkeoLb5Zdfbs2Lbmp63XXXyaJFi2T8+PGF/3bJJZdY71P16tVL9PwFXdsZNvaclYQ3E5OrG9+ecMIJVlWaJDZ9+vSKyV9h/U30+/nnn7c29F21apVV3X777Sc33nijtGnTpuw7+XfffSf33HOP/O1vf5PPPvvMKqvjv+222ypu9Bv0eTUx3qB1cMLbb3LV3ATKz7OT1oQ3lSZ+HuwnlYS3YG6UMidAwM2cJTUhEEjAzy8KgRrwUOihhx6Sk08+uexLAQs2PUByCwIeBQhYeoTiNgQQMCXQRERWmqrMQD29RORmux49rUt3veZCwBZ47bXXrBO/7A+/+ozoaW+bb765J6Sff/7Z+gCsiW520pt+OO7bt2/ZD8dJ+OjtaYCOm9Ke8OZ+x9CFd7o73aab6iFU5S8v7yeV6ij39+76/e5i76V/JLyFmSHKehHo2rVr4ST3X+/vLSLjvJTlHgQQQAABBFIqkKT3X+JvKX2I6Hb8AmlNePv888+lZ8+e8vDDD6+H1r17d7n55pulfv36gUGjSHjTzuhi05EjR1o7zFc6TYGEt8DTF7gg8aPAdBREAAEEEEAAAQT8CCTp+4H2OzPx83feecdK0rHfk5zvHytWrBCN+77yyiuFudKTrq655hpp3Lixn/mL9V7nu5me6K1xaC9x67hiz+6DDsqdyuQFznR9XtqsdI9uNtO/f3/rtvbt24vaNmzYsGyxuPxLdWLlypXSpUsX0bXBeh111FHWd4JmzZpVGq7197rJjp72dtZZZxXWTWiC6IgRI6Ru3bol60jCWmRPA3TclJSEN7/9dt6vyYj6nUUv3eT3kUcekVatWoWpMvayfv6tS3PCG/HzYI8WCW/B3ChlToCAmzlLakIgkEC1f8nUUzB69+4tkyZNsvpfaiEnCzYDTS+FECgqQMCSBwMBBGIW6C4iw0Skh4g8F3PbxZrThfbn23+hH7B19zYuBFRAdyvT52Hs2LEWSNu2bWXq1KnSpInGnbxfP/74owwbNsxawKXX/vvvL9OmTZOmTZuWrKTaH729j+63O9Oe8OZObtTExn79+nnaZd7L+0kQU7uM+yNthw4drMQhL8l4WoeX/pHwFmaGKOtFQHdQHTBggPNW3TpVA+dcCCCAAAIIZFUgSe+/xN+y+pQxLuMCaU14mz17tujGLbrZji7i1FMJVq9ebfmYWNwUVcKb9k/7e+utt4ouLi130hsJb8Yf94oVEj+qSMQNCCCAAAIIIICACYEkfT/Q8aQ+fq7rD2+//Xa58sorCydSNW/e3DrNShOU7N9zlyxZIj169KiR9Kb3XXbZZdZm/eUSeUxMvN86NOnoiiuusP6n19lnny1jxoyRjTbaqGJVccWeTSeoma6vIlSFG77//nsZOHCgdcK6XrrprcaUN9xww7Il4/Iv1gn3ifDbbbedPPDAA7Lvvvv64tB67rzzTjnnnHM8f2uo9lpkXwP89ea0J7wV2xBJ16noupfatWsHIYm9jN9/69Kc8Eb8PNjjRcJbMDdKmRMg4GbOkpoQCCRQ7V8yX331VTnxxBPlo48+svr/4IMPSseOHdcbCws2A00vhRAoKkDAkgcDAQRiFtBMoTkiYu9UV+3Et1kicrhtMHPmTDnuuONiJqG5pAosXrxYTj31VNFgh176AVd3Sw9y6S6BunDL3iWwUl2mP3q7gwFBxuCnjN8TyPzUHcW97qTEPffcU6ZPny4a1PJyeXk/8VJPqXvefPNN66TBZcuWWbfoYsVHH31UWrZs6alaL/0j4c0TJTeFENBn9vjjj3fWMFtEjghRJUURQAABBBBIukCS3n+JvyX9aaF/iRFIY8LbTz/9JEOHDpWrrrrKcjzggAOs2JqeZGBf+ve6GU/QxU1uF7/vzbooUBddvfTSS1Y/58+fX2POd9llF7n33ntljz32KPkskPAW/48J8aP4zWkRAQQQQAABBHIpkKTvBzoBqY2fazzssccek2uvvbbGO4duDnLdddfJ9ttvv94DtmrVKmsDTPdp2QcddJD1nnXooYdWPI06rqd27dq1VpKbJivppe9Il156qafNO03HnkuN2R2T1s1kO3fuHJgoaQlvn376qXUy4JNPPmmNafTo0dbzU+mKy79YP3Qdrp4iNWuW/miL9VwH/T7gTqaqVJfptcjueHYl97B/7/UEv7DtmCqviWL6rOkz6rw0yXHy5MnSrl07U01FWo9u5tSrVy9rA2C9NGFv0KBBJdtMc8Ib8fNgjxIJb8HcKGVOgICbOUtqQiCQgOlfMv10wr0IUxfC3XHHHbLFFlusVw0LNv3Ici8C5QUIWPKEIIBAFQR0l7qJjnZXVvHEt3dFpLHdl6VLl3pOcKmCG03GLKAJT6effrrVqpdT2cp1z+9ub6Y/epPwVv7h0fcgDbZoUEuvSh/n3bV5eT8J8/hOmDDBCmA5L9Mn0JHwFmaGKOtFQP8d2nnnnZ23vicif/RSlnsQQAABBBBIsUBS3n+Jv6X4IaLr8QqkMeHNvcmOLmzq27ev9R65aNEiC/CII46QKVOmWBuoBLnCJrw529SFS3r68y233FKjKxdddJGMGDGi5CkKJLwFmblwZYgfhfOjNAIIIIAAAggg4EMgKd8PtMupip/rppZvv/22tam+xtPsWJ8ORJM89JQ33eC03GltGufTU6edJ8LZc9eiRQvrRCvdmHLLLbf0lFzmY9593ererHXGjBnujQZL1mc69lyqoRdeeKFGUo2fpLxidSYt4W3BggXWBsr2YQ5PP/20HHnkkRXnMS7/Yh2ZN2+eHHXUUdaJ8CZOgNfT7fr372811aFDByspadNNNy1qYHotMglvpR81TXabM2eOnHXWWTX+HbRL6HqXiRMnim44lPTL/XNf6ecszQlvxM+DPY0kvAVzo5Q5AQJu5iypCYFAAqZ/yfTTCd25UV8Q9Zdrvcrt8OFeUOqlnbA7hnhpg3sQSKMAAcs0zhp9RiD1As5d6pyDiTvxbUMR+cbZAd0Ru1atWqkHZgBmBHTH8cGDB1uV6WKxcePGye9///vAlevCsm7dulnlK+0GZvqjNwlvpadNd6LTE+nuv/9+6yb92Ksf5ps1a+Z5rqNMeFu3bp306dPHWpjovHRHSe3ntttuW7GfvD9VJOKGGAR+/vnnYqdJ1BORb2NoniYQQAABBBColkBS3n+Jv1XrCaDd1AmkMeHtoYcekpNPPrlgrQsKdYd5TSC77bbbCv9dF4DqyW9BLpMJb9r+J598Yr2L6wJN+6p0ahwJb0FmLlwZ4kfh/CiNAAIIIIAAAgj4EEjK94NEx881zqCnnH388ceycOFCmTt3rjzxxBPrJXdoPFdjsvpO1KSJ0nq7Vq5cKcOHD7dOULPXLzpLagxRE3z0VO3mzZtLw4YNpV49DXPEcznfy+z3J235tNNOK2x24qUnleLUXuoodo8m3OgmJrqxqH2F3XzFa4y70vtk0DG5yzmTvQ455BDrNK1tttmmYvWmY/8VG3Tc4Nzk10+fS7XhTGqs5G56LTIJb8VnRf9t1G8+F198ceHfQ01u1PmxTyPUkvpnXfOi/4YVed/381hFeq/zO5eXjanTnPBG/DzYo0TCWzA3SpkTIOBmzpKaEAgkYPqXTK+dWLJkifTo0UNeeeUVq4jurKJBuFK7P7Bg06ss9yFQWYCAZWUj7kAAgUgE3LvUORuJK/FNty76l93w9ttvL8uXL49ksFSaTgHnQipdhKUfsMMELfx8yPZzrxfdpO1+56XPcdyjuz7qSWkDBw4sNHf77bdbu+Dr70jO9yM//dFgmDOY46es+17dsUx3jdTAWtu2ba1ncNasWdZto0aNsnbQq127dtkmeH8KMwOUNSmwww47yDvvvOOsclcRWWKyDepCAAEEEEAggQJJeP8l/pbAB4MuJVMgbQlvX331lfTu3VsmTZpUALV3vnaPpXv37nLzzTdL/fr1feObTnjTDrgT9fS/lTuhgIQ339MWugDxo9CEVIAAAggggAACCPgRSML3g8TGzzWZatq0aXLuuecWTUZTaE1005iaJn3svPPOgRI6tJ2lS5fKtddeWzLxzZ5UbU+T4/T0rKgv97ufHbt+9913E5PwpgmDXbp0seKrzivMIQVJSnjTTVR79uwpDz/8sDU83Wjm6quvljp16lScftOx/4oNOm4w3baf9cV+7vUyJndiU5hny0t7abhH1xDoc3jTTTcV/m3Uf5tGjhxp/TxefvnlMmbMmMJQNttsMxkyZIh1MEmQ70NRm7jXNXhZp5PmhDf1JH7u/6ki4c2/GSXMChBwM+tJbQj4FjD9S6aXDrh3cdTjxCdPnlzjeGt3PSzY9CLLPQh4EyBg6c2JuxBAwLhAqV3qnA1FnfjWXkSetBvU05KeffZZ4wOlwvQKkPCW3rnz0vNigbG//OUvVmKj/XG32glva9assXa8twMnd955p3Xy3Omnny4fffSReHl3Ugven7w8EdwTh8Bhhx0mc+bMcTZ1tIg8FUfbtIEAAggggEAVBZLw/kv8rYoPAE2nSyBtCW9vvvmmtaBz2bJlFrTu0n3PPfdY74vuhYG6u/cjjzwirVq18j0pUSS8rVq1Ss444wx56aWXCv0pt4EMCW++py10AeJHoQmpAAEEEEAAAQQQ8COQhO8HiY6fa9LXJZdcIuPHj6/h2qJFCyuxQ+Nnf/zjH/2Yl7139erV1jvUfffdJ7Nnz17vXj1BTk80q1u3rrE2S1X06quvyoknnmjFB/WyT/D2mhDmrDeKE9407jp27Fi58MIL1xuCbuipiUl+TtuzK/E6vkonjZmYIH0GTjrppEJSkb3ZjJe6TSedeWnTvsd0237WF/u518uYSHj7TUk39tWY66WXXirz588v/IUmtI0ePVo6d+4sG2ywgbVOQDcA1o10nSdX7rfffjJs2DDRUxjj+DfMy/zqPYsXL7YOS9EDVJz/1pUrn/aEN+LnXp+O3+4j4c2/GSXMChBwM+tJbQj4FjD9S2alDhR7EdUdB/SFUH/hKnW5F2wWC4DxC24lff4egV8ECFjyJCCAQBUFyu1S5+xWVIlvPUXkTruhrl27Wkn3XAjYAldddZUMHjzY+uOZZ54p48aNs3YGDHpNmTJFunXrZhWvFEgw/eGZE97Wn7Xnn3/emg9dYKfX/vvvLxMnTpRddtHNK3+5qpnw5j597vjjj5c77rhD9CO1vjPZJ8gV67d7tLw/Bf2ppZxpAf2Z038LHdfZIjLBdDvUhwACCCCAQAIFqv3+S/wthodC4x36DqEnVL3++usyb948q1V9j9xrr71EF+Adc8wxctBBB0mDBg0C90h/v3/llVesjTF0wZvdjr4r6GIVXUimC7B23XVXqVWrVuB2vv/+e3njjTfkueeek5dfftlaaKLvlvbVvHlz6/2pXbt21juu/tlLe+7Eqblz51p9Vj/9XVG/zej4NGFL33d0LOpWzkzfnxYuXChPPvmkNQe60Oezzz4r2B944IHSoUMHq75ysScdW7mEt59//tlqRxc86snbtr3d1xNOOMGyaNiwYWB3PwV1QaFu2qIxNfty7jD/3XffWYtBddGhfem7pC5oqnRSuLsfUSS8ueN42uagQYNEE9uK9Y+ENz9Ph5l7iR+ZcaQWBBBAAAEEEEDAh0C1vx8kPn6um33oyURbbLGFaJLA0UcfLY0bN/b0PupjHta7VU/30ndN3bBD/+/XX38tt99+u7VRZdTXTz/9JFdccYX1rqSXvtvqaXdNmzb13LTp2LO74ddee83ajEXjrvodRN9Vn3rqKbn//vutW88//3wr4cbviVJJijRXTQAAIABJREFUiXG73681SUi/YejGMl6uqP3L9WH69OlWMqhehxxyiPXdY5tttvHS7aL3vPDCC4WDLColGppei8x6YBH9BqbrHPQUSv0Zc1562qSucdl7771rrAfV70eaHDdw4MAayXFaVr9T6smZ+k3L789n4IeoREH3v3Vef87SnvBG/Nz/k0TCm38zSpgVIOBm1pPaEPAtYPqXzHId0OCl7jDgPDLX68sNCzZ9Ty0FECgpQMCShwMBBKoo4GWXOmf3TCe+DRWR4XYDuqBm5MiRVeSg6aQJzJw50/qwp1eQwIFzPLpQUD8g6sd9vfT3Xt1Ja8MNNyw6bNMfvZMSDEjKHOtizfPOO08WLVpkdcnrSWml+u/l/cTP2N2nz2mwRHc+1MCdXu5TsvU5ve2222TLLbcs2oyX/hEg8DND3BtUQJOINdDiuC4TkV8itFwIIIAAAghkW6Da77/E3yJ8vvT3bV3kpu979oYa5ZrTxLQhQ4ZYC/T8LCTRxVW6g7tuAOhMPCvV1rHHHmstiHMvcqlEobGbSZMmyU033eSpHbs+r+0VS3jThYq9e/cW3R292OVM4nL+vSagPfvss5bJiy++WGlo1iIe3UCkTZs2xTaCs8qXSnjT5D9NFnvsscfKtqPzq/05++yzI98h+9NPP7U26NFEP/uyd/m3//zQQw/JySefXPh75wlwFcEcN8SV8KannOvPUr169dbrHglvfmbMzL3Ej8w4UgsCCCCAAAIIIOBDoNrfD4if+5isuG7Vk701Yck+8UhjzPqeXOT39ZJdMh17djbkjlv+5S9/sd7r9D1aT5myv5V4OQTBPYCkxLidCX3axzvvvFN69tT8UG9XlP6VerBgwQI57rjjrNMBw5z8brejc9u/f3/rj7q50F133SWbbrpp0W6YXouc13i2fv9auXKlPPDAA9aagbfeequGt25C1adPH+nevXvZb436zU+/YV555ZXWRlHOS79nderUyfq3plWrVlKnTp1Kj5bxv3f/vHv9ty7tCW/Ez/0/SiS8+TejhFkBAm5mPakNAd8CzkW9QYNeXhpds2aNteOk/sJrX5UWaTrrZcGmF2XuQcCbAAFLb07chQACkQl43aXO2QFTiW/jNO/IrliT8Pv27RvZQKk4fQLuD2p+P1w7R+y3LtMfvZMSDKj2U6CJZLrjme5SZi8Q1V0Gb731VusDrp/AkN/3E69j1z7qYkVNyCsXANKgVo8ePayTD/TSgIKeQqjJe+6L9yev+twXtYCeLHHBBRc4mxkvIr2ibpf6EUAAAQQQSIhANd9/ib9F9BB8+eWXMmDAALnlllt8t1Dud3h3ZR9//LF1UpczpuKlQX3f0c199B2o0slmWp/ulF8u8axSm7o4Rt9LTjvtNM8JZffdd5+VZKYn4xW7dAx6mt3hhx9e46/VXjdV1MQ8P5e907zunlzMxJ3YpUmDu+++u7WYy0tCo90X/b13xIgRvpIa/YxD7509e7Z1Ap5a6FUsrqd9PuOMM6xTCOzLnRTnpd24Et40WdA+0dzdLxLevMyU2XuIH5n1pDYEEEAAAQQQQMCjQDW/HxA/9zhJcd2mm9/ou68mfuhV6UStUv0yHXu229EEGv1eMX68hnvEOgn+3nvvlT322EPcG3zq+7i+72mynpdvFFpfEmLc7jjroYcean2f2XbbbT0/BlH5e+mAe7OcoCe/a1urV68WTWjUNcZ6VaqLhDcvM1TzHv25WbdunXz44YeydOlSmTVrlvX9p9jmV/odTjddPuuss6Rhw4aeG9O127qZriYvuhPftBL9WdXvcLoZr35r2nHHHaVBgwaB11J46ZieXDds2LDCJuV+NqROe8Ib8XMvT0jNe0h4829GCbMCBNzMelIbAr4F4vjlWn8R00Cfc6dOPU735ptv9nzMNws2fU8tBRAoKUDAkocDAQSqLOB3lzpnd8Mmvt0nIqfaFU6bNs3arYgLAVtAAwj6gV4/MOnVtm1ba8esJk30sfV+Bfk4Z/r3cncwwHvvg9/Zvn17a9Gin4+rwVurXFJ3PtNFfRdffHFhkaLfxZ+lWvHyflK5hyLaRw0C6Q5s9sflrl27Wgs49SOy+9LkPV2kaS+61CDXtddea32ArlWrVuF2L/3L6454XuaFe8wJ6POtyaWO634R+bO5FqgJAQQQQACBRAtU8/2X+FsEj4a+6+mCM11Y4rx0EwpdlKG/n9euXVv0xG9NNtJFPnZikn2/vet5uZPe3Dul22X1fUZ3XG7durW1EEXrnjt3rrXJh/vysot6qXZ08cx+++0n++67r9WOXu+++67oydkLFy5cr61Ki+/ciVN6Ap1dj9odc8wx1kYe+p7zxBNPyD777CMTJkyosVu4e0GdsxNa3xFHHGG9i5Yy0XHojtbFvgMVS+z64osvaiS7tWvXTg488EDLQy1KLTzSBXC6m33QzVXKPbbuk+T13kGDBokmhelzZ18//fSTtQDNedKy7vitMTk/JwxGkfBW7FuFbkijp7wVu0h4i+AfsgpVEj+K35wWEUAAAQQQQAABEanm9wPi5wl7BPVU8y5dulinc+mlm9po/Nr53uely6Zjz9qm+9282Cajxb6dXH755dYYip3s7R5LEhLedI3rKaecUvimo98T9FR3P+/6Ufh7mXe9RxOoNLFJD6fQS7+56Elh+p3Hz6X16AbB55xzjlXMy2lxUSe8+el/0HsrfecKWm+pcu5Nb4vd16JFC2vzXP3mVGwNgdc+6foAXSelz7T71DhnHX4OMvHatvs+9791N954o7VhuZefs7QnvBE/9//UkPDm34wSZgUIuJn1pLacCjh/UVQCDXDq4lwvV5S/XOuC4fvvv1+GDBlSIzDoN9lNx8GCTS+zyT0IeBMgYOnNibsQQCBSgSC71Dk7FDTxbbaIHGZX9Mwzz1gLorgQcAq89tpr1gdsO6HozDPPtBY0br755p6g9CP+5MmTrZ3q7IWNo0aNsnaGLxeIMP17ed4T3tReF3hq4pg9D6aS3by+n1R6YDTBTRcgXnfddYVbK70raWBhzpw51q5tzpMGNElOTyGwkzN5f6qkz9/HJaC7EB555JHO5p4VkZpHdcTVGdpBAAEEEECgOgLVev8l/hbBfL/xxhty4okn1thQQ98XdSFasUVbujjtyiuvLOx6rl0qdXqZ3d1iiV1a5vzzz7c2FtTFRc5L3xFWrFhhxWF0wYp9lUvw0ns0KUrfVQcPHlyjzGWXXWYtZCq2eEbbWrx4seg9egKb81IHfQ8utijFnThll9P3be3DVlttVahK32U0Ec+58Yz2dfTo0dbiOOd17LHHWjtBa4KccwMQ3VhE42a6sGv+/PmFIqU2tSnVPy3ofteyKysV/9LvTFOmTFlvnkw8jjrPupmEfep3uWfJfRKcl0Vp7j5GkfCmiYy6SND5nP7zn/8sGdMk4c3Ek+OvDuJH/ry4GwEEEEAAAQQQMChQre8HiYufuxMZDBobrUo37tCkIi9JXF4b1tPe9Z3p8ccft4oEOVnMbst07FlPiNL3bOdJ9KU229FvG3pK3ZgxYwpD1/fZa665Rho3blyWo9oJbx988IHo9wqNx+p16qmnWidjbbrppl6n0brPtL+vxkVk5cqV1vcq/T6iV6UYtLt+/Qb05JNPWklWdky6d+/e1neccs88CW9+Z+qX+92b3up/00TFjh07Wt+CdLMnr6ckeumBbqr06quvyj/+8Q+ZMWNGjVPftF19fr2uP/fSnvse9yZcfv+t8/v/J4YPH25tDpWUi/i5/5kg4c2/GSXMChBwM+tJbTkVSFrCm/7Cq7tzaqDxscceqzErxQKYXqaNBZtelLgHAW8CBCy9OXEXAghEKhBmlzpnx/wmvi0QkX3sCjSxqWXLlpEOlMrTJ6C/y+oiwXPPPbeQKKUfgDUxST8klttRqliS1UknnWR9BK+UMGf6o3deE97sdxHd5d55wrSeUKDJb7qbv3MhZNAn1Mv7Sam6dWGkfsTUBDXn4ks9EWLixImyyy67lO2WjlE/euszqvNsX85nzUv/OOEt6OxTzo/AggUL3DtGvi4i/D9fP4jciwACCCCQdoFqvf8Sf4vgydGFbLqZiX2VS/Ky79FFXpoIdscddxTK6Z91UVidOnXW66U7yUiTmsaPHy9nnHFG2XcZfQfQRUe6a7p9lVss4k6e0jJedyzX0890x2XnIjeN/YwbN65wIpxzYMUSyjp06GDtEu5Mdis1ZZpkpwvMdMdr+9IFV7pQzj6BrljZYjtkF5uzUglvlU7JK/b9QPtTLoErzGPp7ufRRx9tzcEf/vCH9arVZEtN1tN3T/vShT0at/N6KoDphDf3YjvtV6UEQRLewjwxwcoSPwrmRikEEEAAAQQQQMCAQLW+HyQufu43kcGAfaAqTCe8FTs9Td/59KSlIJep2LO++2qs58ILLywkT2l/dFOeESNGlDxJXMejp9Pp/+yrefPm1oY9J598csmkqWomvLnnQBN/dKNbPfXd72XK32+7zvvdSVR6ctm1114rhx9+eNlvTBrL1m82uuGRbuCql8ax9Xls1qxZ2S6R8BZsxuxvTPr98E9/+pPoJk877bST0SS3Uj3T5143+dIER0301E23NMnOy0lrQUarz5cmxOo3Or30W5qeQKhrcrxefv//RNIS3oife53p3+4j4c2/GSXMChBwM+tJbTkVCJPw5gzQlgtIeqXVIJruzqEBWPskBfsXE919U3f6CLKzCQs2vc4A9yFQWYCAZWUj7kAAgVgEwu5S5+yk18S3ZSKyo13w7bffrvhBLhYJGkmcgJ7Sph/YBg4cWOibfmjThKIePXpYiW8bb7yx9Xe6+5Xu9PbII49YiW3OBCRdwKcL/vRjeKUrCR+9K/Ux6X+vOwvqvLnfRfTjvc7DAQccYOzDrJf3k1Je+v7WuXPnGie06Q5putO9Bnq8Xq+//rq1yFTrcyfLeekfCW9epbkvjMCyZcusgIzj+o+IlI+GhWmQsggggAACCCRToBrvv8TfDD8L3377rRXf0PcN+5o7d66n3Y51x2Q9GU7jJ3odcsgh1k7J22yzTY1efv7559KzZ88ap6dVSrpyVrBu3Trp06ePdcKYfekCJa3Tfc2cObPGojl939V3Eq87lj/zzDM1FqJo4tI999xTdLOXYgllpfrl7qcu+NE4ltrbl59kOXfbxRKsivXvL3/5i9Vu/fr1yz5JxeZMF8NpspnJSxcf6U7qkyZNKlRbLuFS3XThoXP3an1v1A1+mjZt6qlrJhPe3nnnHev91T6lwO7AjTfeaP33UouoSHjzNFVGbyJ+ZJSTyhBAAAEEEEAAAb8C1fh+kLj4ud9EBr/Ipu43mfCmJ5VrMlH37voI/HLpe7C+19WtWzdQl03EnvU7g34r0NPr7cQn7UylZDe7w5rYopvraHKLcx1pixYtrNPl//znP8sWW2xRY3zVSngrtj7AzzcZ9ySZ8A808Y5CxTbq0b/WZCr97qHxad00Vt8Ddfx6wqAmPOkmsu5NWzXW7mUzadMJb2ENKJ8sgWLP5ODBg62Ngv2cYOf3/08kLeGN+Ln/55KEN/9mlDArQMDNrCe15VQgTMKbM1gU9EVMfxHRo4tvvfVWa5dS5wuOToku2tTAm+4+EPQ0BRZs5vThZtiRCBCwjISVShFAwL+AqV3qnC1XSnzTlWVb2QU+/PBD2Xrrrf33nBK5ENCPuvohWnfvd/9+6wXgrLPOsoIQXnar1/qS8NHby7iSeI9+0PzHP/5hnZDgniu/8+B1fF7eT0rVpe9P06dPl169eln91YWlupDSS2Kku04trwsEddHmwQcfXPhrL/0j4c3rbHNfGAFd1O1ayP2xiPD/fMOgUhYBBBBAII0C1Xj/Jf5m+Elx/46t1eup0kceeWTFlnRzDn030aQ53UBlxx13tBZ1bbLJJjXKzp4923o/sBeBlTuhrVSj7jpOOeUUa1due9MWu5wuXNJFTAsXLhQ9eUsX1WmMyOvlXoCmG43oe06xTTzciVO6G7ju3LzHHntUbO7TTz8V3axRd5m2r6lTp1qbiHi53Ced6WY2Om+tW7cuFC92qt7DDz9s7Xhe6dL3O12Uo/+zrygW0ejOz8cdd1whaVK/Z+nGO61atSrZRXeipd744IMPSseOHSsNy/r7MAlvulhTkwGXLl0q999/v7Vw0/2+7iVxkYQ3T1Nl9CbiR0Y5qQwBBBBAAAEEEPArUI3vB8TP/c6S4fuLJYDoqW660eqWW24ZuLUwsefVq1db7/ia5OTc7FU7oyfL66EHXg880PE9++yzVgLfokWLaoynWEJZNRLeis2BnjSvc+B1YyD3RIXxDzzpRQrq2J566inrhD73XHppR5Pj9FS4nXfe2cvt1katBx54oHVvuW9FnirjpkwJmPy3zr3OIYpvcVHiEz/3r0vCm38zSpgVIOBm1pPacioQNOHNHYjT42g1MW3DDTf0JVlqNwitxNQCUxZs+poSbkagrAABSx4QBBBIkIDJXeqcwyqV+LZWRBrYN37xxRfrLfhKkA1dSYiALvzTD2S6GM+581yp7u23334yYMAAa2c0PzvuJeWjd0LYK3ZDF8/961//shZuFls4p4sshw0bJhqM8LMbWMWGf73By/tJubrspLdPPvnE2sHQa1DIZP9IePOqyX1hBNauXeteyL1ORH45IpMLAQQQQACBfAnE/f5L/M3w81UsscnPqd6VulPsRC5N9tFd0EudflWsTt3cR5PBnnvuOeuv/SSXVeqj8+/DJLyVOw3O3Qd3opffU8p++ukn693wpZdekn333ddKyNP2nRuOuBO7Sp3AV8rHXV7b0//5mbdK74/uU+5KJTI669Hfxc8++2zre4Z9aWLjzTffXPHkOr2/2Ml3fp6Rcveqv56E165du7JVkvBmStx7PcSPvFtxJwIIIIAAAgggEJFA3N8PiJ9HNJFeqtVvAboZja6v1MMG9NL33okTJ8ouu+zipYqS9wSNPZdaB6ongY0ePdr65hAk9qqbAWmy3Pjx460+6zrVUaNGrfd+GnfCm45XN9k577zzjM5BUP9Qk16msPrrJqp6oIWXzX71+0mfPn2sDZLq16/vuVskvHmmytWNpv+tS3vCG/Fz/48/CW/+zShhVoCAm1lPasupQNCEt7CLNJ3c7mOddaHvyJEj5bDDDgt8qpuzfi99ZcFmTn8AGLZvAQKWvskogAAC0QlEsUuds7fuxLdvRaSufYPurO4nISk6BmpOuoB+gNPEpMcff1xmzZpl7X6mu+DrpR/39Xfftm3bytFHH23t1h/kI3/SPnoneU402U0/yOtOgO5Ld+vXAIn+3eabbx7ZMLy8n0TWuIeKvfSP9ycPkNwSWuC7775zb6rznYj422UndC+oAAEEEEAAgUQIxP3+S/wtgml3n56mTWjiTpcuXeT444+XvfbaS+rUqROoZd1gRU+B1g097Ovee++V0047zVd9X3/9tVxwwQXW5iD2NWPGDKt/Jq8wCW96kpwmcHnZ+EN3lD/99NMLXdcErjFjxshGG21kbDjuxC6/bbjL+xmfl0G4T6nTMrpAzcuJfLob/bnnnltoxsvJcPbNUSW86aI57b8mu1VKCiThzcsTYvYe4kdmPakNAQQQQAABBBAIIBD39wPi5wEmyUSRYolWlTYHccf2vPajffv21qYmDRs29FRE14Hqe9vgwYOtDWGPOuooueqqq6w4eKX3uHINaIxXN6SZMGGCVbdu0uO+4kx4CzIHngBdm8j49ffaRpD79DR2Xe/wxBNPWKeyz5s3z6pGY+z6XUtPZ9P51sRLL99t3H0g4S3IrGS7TBQ/Z2lPeCN+7v+ZJ+HNvxklzAoQcDPrSW05FQia8OYOfOouHP369Qus+NVXX1k7cey6667y5z//2dfuDpUaZcFmJSH+HgHvAmE+PnhvhTsRQACBRAnYiW+zRKS23TP9UFu7duGPieowncmfAAlv/uZc3z30pANd6Gh/hO/WrZuV6NakicYC833x/pTv+U/S6PVEjSBJwEkaA31BAAEEEEAgZQL2++8cZ791YQFXeIF169ZZu1tPmTKlaGW6Icrhhx8uxx13nBx88MHSuHFjzxsCuk9m0wZ69+4tjRo18tXxH374wdqZXONG9uU1OapSQ99//70sX77cOj3uwQcfFE0AtK8999xTNDlNk5nclztxatCgQaKJTF6+ybgTnkyfnqZ9DZuwFrZ8JXd3oqXu8n///ffLbrvtVqmoLF682Dr5fMmSJYV7hw4dap1AV8nfdMKb/nxo8t2FF17oeYMaEt4qTrHxG4gfGSelQgQQQAABBBBAIKkCxM+rODOa+KXv1RdffHHhVDFNdtO1myeddFLJpLK4Et6URtdS6GY1GuM555xzjK4DLUcfV8KbzoFuNKTfeewTzyolHPp5ZPIa+yfhzftT4v7m4b1kvHfOnTvX2vw5yFXq56zSv3WV2kp7wluR+PlPIrJBpXHn+e9JeMvz7Cdj7CS8JWMe6EXKBYImvLGjf8onnu4jEFCAgGVAOIohgEDmBFjwl7kpTfWAgnz0dn/wTyqA6d3t7XFq0tuQIUOshXI9evQQ3ameCwEEkifA+0fy5oQeIYAAAgjkT4D3X3Nzru9hPXv2rJFQVqp2Tf7SZCM9Xa3SaeBRvt8NHz5cNMnJy6ULUdauXWstuFuzZo38z//8j7z55puyaNGiwknnxerxk/DmtT/63F5xxRXW/+xr5MiRoglzJi93YpfX/tl9iDLhTZMMBw4caC0ytK/u3bvLzTff7Gmxob43a+LkpEmTCuV1l/Zp06ZJ06ZNyzKGTXhr3bq1bLXVVtKmTRtrYZTuFF+/fn1fU0fCmy8uIzfz/maEkUoQQAABBBBAAIHUCvD9IPqp05N9br/9dmtjTz09TS8vyW56X5wJb9FLVK8F3Tj0+uuvl1GjRtWYg1tuuUWOPvroUKfYFftWkKQT3qJWD5LwFvS5jnos7vpNz2PWE95K/ZyFTXYr9m+h3295cT87xdor8v2FnK4yEwNOEp7afPeBhLd8zz+jNyQQNOHNvWPo888/b+06yoUAAtkWIGCZ7flldAgg4F2AD/berbgzegES3qI3pgUEEKiOAO8f1XGnVQQQQAABBJwCvP+afR40EUwXRo0fP76wMKpSC7p4TXcN12Slhg0brnd7NRPedAGKnto2ceJE69Q2e2fzSmNy/n0UCW/uk6u1valTp0rnzp39dK3ivUlOeFuxYoV06tRJXnnllYrj8HPDnXfeaSVulrvcLuXm2E/bfu4l4c2Plpl7eX8z40gtCCCAAAIIIIBAWgWS/v0gynfnYnNmOsHl448/thLd/vGPfxSa081ybrzxRtG2TP4+HiT2nNbn1k+/33vvPRkwYIC1EYx96Rzceuut0q5dO2NzkFd/Et68P41ZTniL+ucs7Se86VNCwpv3nxXLy9/t3I2AcQES3oyTUmEeBYImvOkvFroT5ieffCLvvPOO6C/auuOi6Svul027/1EEPk3bUB8C1RAw+YGkGv2nTQQQQCCAwEoR6SEis0Sktl3+xx9/lNq1C38MUC1FEDAnEOSjd7V+z/Y76qhOeCvXj7h3gjO5a1i15pX3J79PNvd7Efjpp59kgw028HIr9yCAAAIIIICAGQH7/XeOs7qkL1gzM/T4a1m9erXcd999VhKW14QkPelq7Nixss8++9TocJTvAaXeV/Q0t2effVYGDx4s8+fP9wy42WabWSfW/etf/5KPPvrIKkfCW5eCn8l34AkTJsjZZ5/teW683ujllDgS3rxqZus+4kfZmk9GgwACCCCAAAIIlBFIZfw8ynfnYlamEt70/Vs3mLn44outE9Ttq9Q3AhNPbpDYc6l243Z39sPUO7bOwUMPPSRDhgwRHY9zDm677TbZbbfdTLAX6jDpb7RjEVdGwlvEwCWqdz5v1diwyO5WuZ+zYt9Dg2qlPeGtSPz8JxEhoF7mgSDhLehPC+VMCZDwZkqSenItEDThLS60ar30sGAzrhmmnbQJsENE2maM/iKQeYEVItIkolHaH+qf+7X+b0Wkrt3Wt99+K3XrFv4YUReoFgFvAlF/9HZ/9Avyu7JzlzFTwQVvOv7vIuHNv1mQZ8J/K5TIm8B3330nG264oXPY34lIjf+QNxPGiwACCCCQa4E433+Jv8X4qGlCoW4s+Oqrr1qLp/S0tFWrVpXswf777y933XWXNGvWrHCPO44S9eIU3QRIdy/XZLcvv/yyZF/1ZDpd9KUJbi1btrT+b6NGjWT58uVy2mmnFRbqRZHwpos/hg4dKldddVWhfyNHjrQ2cjR5JfWEt6+++kp69+4tkyZNMjlcq66tt95aHnnkEWnVqlXJukl4M86eigqJH6VimugkAggggAACCGRfIM7vB6mKn8e9BjFswpt+L9CTu6+44gqZMmVKjSf3zDPPlFGjRslWW20VyRNtMvYct7sTJGxMWufgzTfflGuuuabGqW7aRpRzYNI/kgckokqDJLz56co333wj/fr1E01S1CvIprRZnJtqJ7zpz9nSpUvl6quvjuXfurQnvBE/9/NT/8u9JLz5N6OEWQECbmY9qS2nAiS8FZ94Fmzm9AeCYVcUIGBZkYgbEEAgPoHuIjIxgubciW52E2tFpIH9hy+++EI23njjCJqnSgT8C0T9YZWEN/9z4qdEkI/ppeqvVtCI9yc/M869XgXWrl0rm2yyifP2dSLC//P1Csh9CCCAAAJZEoj7/Zf4WxWfHk0me//99+Wf//ynPPjgg9Yu7u7r+uuvtxbo2N9q//Of/8jpp58uCxYssG79/e9/L08//bS0bt06kpHoyW5dunQpnNCmjejJbZ06dZJjjz1Wdt99d9liiy2kTp06Rdv3k6AXJqHMufGKdmTYsGHW/0yeQhWmf9ond/mwi/FscE2gPPHEE2vMkT4PDRoUPm15fjZ0Qdgbb7yeC4sIAAAgAElEQVRRI7lRkwnVsnbt2kXrIeHNM2+mbiR+lKnpZDAIIIAAAgggkE6BuL8fED93PScmYrZ2otsNN9wgkydPrvEupu/eGlfU07yj3JzXxDhsmmrFLrX9oO/YdgLOtddeKw888EDsc2DSP03/lJHwVp3ZqlbCW7V+ztKe8Eb83P/PCQlv/s0oYVaAgJtZT2rLqUDSE97imhYTi3jj6ivtIFBNAQKW1dSnbQQQcAmY3p2uVKKb3exHIlLYIu3DDz+0drTmQiAJAlF/9Dbxu3KaT3ibO3eutG3b1thUm9g9zlhnAlZk4pkI2DTFciTw0UcfyTbbbOMc8cd6oESOCBgqAggggAACtkDc77/E3xLy7OnCj9dee0369Okjr7zySqFXHTp0sE5523TTTa3/9vnnn1s7iz/++OOFe6LalKLYyWH6vqS7Y+tpbl6uuBLedAf8bt26FbqkCwLHjBkjG220kZduWvdoDE399bS6ffbZx/rf0UcfXUj0SmLCmz43ujDyoosuKoxTTwacNm2aNG3a1PPY7Rv1+erZs6c8/PDDnusj4c03cyYKED/KxDQyCAQQQAABBBBIt0Dc3w+In7ueFxMx29dff13OOuuswqnodhNHHXWUdYq5np5uciOXYo+8iXGE+VFyn9quG/voxkAm47Xl+jdv3jxrY6FVq1bVuC2uOai2f5i5C1OWhLcwesHLVivhrdTPmW6mpSdbRvVvXdoT3oif+3/WSXjzb0YJswIE3Mx6UltOBUh4+2XiWbCZ0x8Ahu1bgIClbzIKIIBANAImd6erlOhmj2CZiOxo/+Htt9+WZs2aRTM6akXAp0DUH71N/K5Mwttvk0rCm88HnNtzK7Bs2TLZaaednOP/j4jw/3xz+0QwcAQQQCC3AtV4/yX+Zvhx0wVSGovRU7I0ge2AAw6wFm6UOh3L3bwu6jrmmGMK/3nPPfeU6dOnS/Pmza3/9v3338vAgQOtJCf76tu3r4waNcrXju+a2KS7n3/66aeyyy67yI477ijHHXec9X/t680335RTTjlF9Hc1vXTRme52rou+vF4vvPCCtGvXruR4nPWESSjThTPary+//NKqUt3vueceK3nN66WJfOeee27h9kGDBom+39pzF6Z/WmkUJ7zpwpeuXbvKrFmzSvbb6/jt+/TZ6t+/f41id955p5UIV+wi4c2vcDbuJ36UjXlkFAgggAACCCCQWoFqfD8gfu56XEzFbJ9//nlrAxf9nqCnug0ZMkTOOeccqV+/fiwPqKlxBO3sBx98YG3sM2fOnEIVlU4aD9pWqXLVnINq+5u29FofCW9epczeV62ENx1FNX7O0p7wRvzc//NPwpt/M0qYFSDgZtaT2nIqQMLbLxNvYhFvTh8hhp0zAQKWOZtwhotAcgVM7E7nNdHNVlggIvvYf9AFai1btkyuED1LhMDPP/8sa9euFf2/pa7Vq1fLJ598st5f60JDTay0L/19ddGiRdYfNbgxYcKEwi52UX/0NvG7Mglvv00xCW+J+PGkEykQWLBggey7777Onr4uIvw/3xTMHV1EAAEEEDAqUI33X+JvRqfwl1PC/vSnPxUSr/SEMD2h7Q9/+IOnlryciPbQQw/JySefXKhPE9buvfde2WOPPTy1oTc9/fTTVjKbnSCmJ9s/+uijNb5/PPPMMzWS2/wmkRU7fcydwOfscJiEsmKJXw8++KB07NjRk0mx0+xmzJghxx9/fKF8mP5pJVEkvLnnSJMS9XS2ww8/3NO4i920ePFiOfXUU2XJkiWFv9bFh+PGjbOSHt0XCW+BqVNdkPhRqqePziOAAAIIIIBA+gWq8f2A+LnruTEVs9V3Z0320vf6wYMHS5MmTWJ9Qk2NI0indey6wYom+DmvIN85grRvl9F+PPXUU6LfAQYMGBDrHFTTv5iZWqxbt05+/PHHkqT69+4T8fRm/bai3xL01D699JuTbgj1ww8/yJo1a6zT6Tt37mz9HQlvYZ7Y4GWrmfBWjX/r0p7wRvzc/7NOwpt/M0qYFSDgZtaT2nIqQMLbLxNvYhFvTh8hhp0zAQKWOZtwhotAMgXC7k7nN9HNVpgtIofZf9DFQ0cccUQyhehVLALu3x9jadTRyNy5c0l4iwjdPbdOaxNNkvBmQpE68iCgJ1IceeSRzqE+KyLBV+nmAY0xIoAAAghkTaBa77/E3ww/SR9++KG1eOe5556zavZ7Kpo7YU6/R+hJZZtvvnmhpytXrpQuXbpYi4Ps6/zzz7dOefOyA7wuMtLT3TQxyr5OO+00uf3226VBgwaF/zZz5kw54YQTCn/WzYB0AZ7zFLhyfHpC3Omnn14jcSqqhDddTKUn6ekGLPbVoUMHa+HcVlttVXGW9SQ67asmzum1//77y7Rp06Rp06aFsklLePvuu+/kkksukbFjxxb66DfBshhMsXo1IfKRRx6RVq1arVeEhLeKj1cmbyB+lMlpZVAIIIAAAgggkA6Ban0/SFX83L2ZTNRT2759e2uTk4YNG0bdlPH6q5lwpRsP62Y8xZKn9HuEnsS+5ZZbGh9zkiqM098dt47bYerUqSS8xY3uaq+aCW/VGHraE96In/t/akh4829GCbMCBNzMelJbCgWqvcjWK1kaXuBIePM6m9yXdwEClnl/Ahg/AokQCLo7XdBEN3vQ94nIqfYfdIGTLnriyq/A119/LRdccIG1UK4al3NX+ag/epv4XZkT3n57Skh4q8ZPDG2mUUAXTnfq1MnZ9ftF5M9pHAt9RgABBBBAIKBAtd5/ib8FnLBSxYolXmny1MSJE0V3KC936U7Y/fr1kzvuuKNw26BBg6wkrtq1axf+m+6IrElOF154YY3qLr/8cisBql69eiWb0WSm0aNHW7vG25cm5ekpdM7kNv27efPmWSe82afA6X/T+zShr8i34xpt6ilhmlTnTMrTG1q0aCH33Xef7Lzzzuv1MWxCWbGTybwkAn7wwQfSq1cvayd3+xo5cqRl6XQP2z/TJ7ytWLHC+h36lVdeKfT7+uuvt56hSvNT6bF3nxyn9w8dOlSGDRtWw0T/OwlvlTSz+ffEj7I5r4wKAQQQQAABBFIhUK3vB6mKn5Pw5v1Zjjr2XKony5Ytk969e1sn0Oulm9YcfPDBcuWVVxa+Q3h5p/c+0mTeGae/fk/SzYL0f9W49HuUfrPQixPeqjEDNb/hlNuUqjq9M99q2hPeiJ/7fyZIePNvRgmzAgTczHpSWwoFSHgzN2kmFvGa6w01IZBcAQKWyZ0beoZATgSC7E4XNtHNph0nIufbfxgzZoz07ds3J+wMs5jA999/LwMHDpQbbrihJFDz5s1lu+22K/n322yzTdEFfXXq1JHdd99dfve73xXKaj32rvq68FDvsa+oP3qb+F2ZhLffHgMS3vg3BQFvArpgWxOLHdd4EenlrTR3IYAAAgggkHqBar7/En+L4PEpdrLZfvvtJyNGjJBDDz1UNthgg/Va1VPbNAlNN92xL303fOCBB2Tfffdd7/5ip7TpTZoApYlJmlDm/r6rbWjC0pQpU2rUV2oBmZ521rVrV9HdhJ190sVnp556qtStW3e9fq1evVomT54sV199tXz22WdFdUudrB02oaxUIqCaaJ/1tDanyc8//yzz58+Xiy66qEZiXtu2bUV3HW/SpEmN/oftn+mEtwkTJsjZZ59d6KOewvboo4+KnsQX9io298VOvdN2SHgLq53O8sSP0jlv9BoBBBBAAAEEUi9Qze8HqYqfk/Dm/VmPOvZcrCfuZDf9/qHfEvT7h24+M368hoh+ufr06WN9T9GYeRavuP11vUP//v1LUupcNGvWTGrVqlX0ns0228zazMi5QZDeqH/WjZ7q169fKKen822xxRbWnzfaaKMaGzSR8Fadp5kT3oZb303TchE/9z9TJLz5N6OEWQECbmY9qS2FAiS8mZs0E4t4zfWGmhBIrgABy+TODT1DICcCfnanM5XoZtPqF47h9h90N3Xd2ZsLgSQIRP3R28TvyiS8/fakkPCWhJ8a+pAGAV3cfdVVVzm7epmI/D0NfaePCCCAAAIIGBCo5vsv8TcDE+iuolTild6nm6W0adOmsCGKvoO9+OKL1mlq7kuTxjQZq1iCnN67ZMkS6dGjR40Tvuw69t57bzniiCOkYcOGopu4PP/88zJ79uz12tAT3G655RbZfvvt1/s7HYeedH7OOees93dex6GJfrrY6bnnnivUoX3RXdvdV9iEMq1PT8lzL46z22nXrp0ceOCB1iI5dddEvoULF9bohr3ITu813T+TCW966p6eSqcn7tlX9+7d5eabb66xuCzo461zr4vg9PlzXvo89OzZs8Z/I+EtqHK6yxE/Svf80XsEEEAAAQQQSK1ANb8fpCp+7k54K7XxSmqfBIMdjzr27Oyqvmu+9NJL1vvsokWLrL/Sd/Rbb73V2sBH3zN08xzdiPaOO+4oFD3ppJOsd9Rym88aJIm1qjj9Yx1YhcZIeKvObJDwlq6EN+Ln/n9OSHjzb0YJswIE3Mx6UhsCuRYwsYg314AMPjcCBCxzM9UMFIEkCnjdnc50opttoSt37rT/oLuZ645iXAgkQSDqj94mflcm4e23J4WEtyT81NCHNAh069bNfdKIHlUxIQ19p48IIIAAAgiEFKj2+y/xt5ATWKq4vguMGjVKLr/8ct8t6GIvTdrSZKN69eqVLe/eFd1PY5rspglSunN3qUsTyC699FIZM2aMn6qte8866yxrF/aJEydap9fZl35j0W8t7stEwpvWqX3WjYv8bl6kC+c0+e/oo49e73Q8rTds/0wmvL366qty4oknip7EZl/FktF8T5qjgJ5UeMopp4g+Y/aliwz1ZLlNN9208N9IeAujnN6yxI/SO3f0HAEEEEAAAQRSK1Dt7wepip+T8Ob9OY869mz3RN/V9Z17+PDhopu46KXv4aNHjxZ913S+YxRLetONd/T09o4dO5Y8fcz7qJNzZ1z+yRnxLz0h4a06M0LCW7oS3oif+/85IeHNvxklzAoQcDPrSW0I5FrAxCLeXAMy+NwIELDMzVQzUASSKFBpd7qoEt1si/Yi8qT9h0MPPVSeffbZJDrRpxwKRP3R28TvyiS8/fZgkvCWwx9ShhxI4LDDDpM5c+Y4yx4tIk8FqoxCCCCAAAIIpEug2u+/xN8ifF5+/vlneeSRR6ykt7feestTSwcddJBcdtllor8f1apVy1MZXTR2++23W0lpq1atqlhms802kyFDhlgnt+npa5Uufa/R3dZ1YZkuOqt0tW/fXgYMGCB6SpqOYebMmXLCCScUiv31r3+1dmZ3J/OFTShz9kvt9VuOJtrNnz+/UpetBLwrrrhCmjRpUvLesP0zlfCmO+JrIuHQoXrAwi/X/vvvL9OmTZOmTZtWHKvXG/S56t27t0yaNKlQZOutt7ae6VatWhX+GwlvXkWzdR/xo2zNJ6NBAAEEEEAAgVQIVPv7Qari5yS8eX+mo449//jjj1b8RzfTcb6f77nnnjJu3Dg54IADim46o98irr/+emszITtBTkel7+96AtzOO+9ctJz3kSfjzqj9kzHK9XtBwlt1ZoaEt3QlvBE/9/9zQsKbfzNKmBUg4GbWk9oQyLWAiUW8uQZk8LkRIGCZm6lmoAgkTaDc7nRRJ7rZFruIyL/sP2y//fayfPnypDnRn5wKRP3R28TvyiS8/fZwkvCW0x9Uhu1bYIcddpB33nnHWW5XEVniuyIKIIAAAgggkC6BJLz/En+L4ZnRxV0LFy6UJ598UubNmyeLFy8uJKbpbua77babtG7d2jqxa5dddpENNtggUK80QUkXDM2YMcNKsHvjjTcKi8K0fl0Mpid2aVJdgwYNfLexevVqefTRR2XWrFnWeHQBoV46Bl2ophsGabKb7rruTNZbsWKFdOrUSV555RXrfh3jvffeK3vssUeNPoRNKCs2ILXXdh9//HGZO3duwURP0dOkLU3K053kd91114oJhmH7ZyrhTU910wV+Og/21bdvX2sRYN26dX3Pa7kCDz30kJx88sk1btFEu2HDhknt2rWt/07Cm1Hy1FRG/Cg1U0VHEUAAAQQQQCAbAkn4fpCq+DkJb94f/Khiz+vWrZPHHnvM2kDnxRdfrNEh+0T4rbbaqmxHdcMX3czmoosukkWLFtW4V78z9OrVy9oAJuh3FO9K0d0ZlX90PTZTMwlvZhz91kLCW7oS3oif+33CRUh4829GCbMCBNzMelIbArkWMLGIN9eADD43AgQsczPVDBSBpAkU250urkQ322JDEfnGCfPTTz9VXPiUNEj6k02BqD96m/hdOc0Jb1E/NcOHp+sjqnqYeCaidqX+dAvo6Rv2YlnHSOqJyLfpHhm9RwABBBBAoKJAEt5/ib9VnCZuQAABBBBwCxA/4plAAAEEEEAAAQRiFUjC94NUxc/dCW9xzJZuBDN9+nRrE5g0XaZiz//v//0/ee+99+SFF16wNvyZPXt2jZPZ1ERtdAOVU0891VeS2po1a6zT3saPH79enboJz/HHHy/HHHOM7L777rLFFltInTp1UjMFpvxTM+BfO0rCW3VmjIS39KzVIH4e7GeEhLdgbpQyJ0DAzZwlNSGQewEWbOb+EQDAowABS49Q3IYAAiYF3LvTxZ3o5hzLuyLS2P4PS5cuTd3HaZMTQ13JEYj6o7eJ35VJeCv9vJDwlpyfJXqSHAENPOtpI47rPRH5Y3J6SE8QQAABBBCIRCAp77/E3yKZXipFAAEEsi1A/Cjb88voEEAAAQQQQCBRAkn5fqAoqYmfk/Dm/Rk2EXtesmSJdbK7+xQ2uxealHbBBRfIOeecI/Xr1/feOcedetrbm2++Kddcc41MmzatZB2DBw+WK664wldCXaAOGSpkwt9QV2KthoS3WLkLjZHwlp6EN+LnwX5GSHgL5kYpcwIE3MxZUhMCuRcwsYg394gA5EKAgGUupplBIpA0AXt3umomutkms0TkcPsPM2fOlOOOOy5pXvQnhwJRf/Q28bsyCW+lH0wS3nL4Q8uQKwo8+uij1u6bjmu2iBxRsSA3IIAAAgggkG6BpLz/En9L93NE7xFAAIGqCBA/qgo7jSKAAAIIIIBAPgWS8v1A9VMTPyfhzfsPi4nYsyajaT1nnnlmjYZbtGgh5513nnTu3FkaNGjgvVNl7tS2dLPi2267Te666y757LPPCncfeuih1n/bdtttjbQVRyUm/OPop+k2SHgzLeqtPhLe0pPwRvzc2zPtvouEt2BulDInQMDNnCU1IZB7AROLeHOPCEAuBAhY5mKaGSQCSRLQ3emGiUgPEXkuAR0bJyLn2/3QncIuueSSBHSLLuRdIOqP3iZ+V05Twlvenycv4zfxTHhph3vyKzBq1CgZMGCAE2C8iPTKrwgjRwABBBDIgUCS3n+Jv+XggWOICCCAgGkB4kemRakPAQQQQAABBBAoKpCk7wfaQeLnGXxQTcWev/rqK/nb3/4m77//vhx++OHSvn17ad68udSqVSsyNW1z/vz58vDDD4smUI0cOVKOOuqoyNqLomJT/lH0Lco6SXiLUrd03SS8pSfhjfh5sJ8REt6CuVHKnAABN3OW1IQAAggggIAnAQKWnpi4CQEEzAk0ERE92S0ply60v9nujO5GNmXKlKT0jX4ggAACCCCQGYGuXbtaO246rt6/Bs4zM0YGggACCCCAgEsgSe+/xN94PBFAAAEEfAsQP/JNRgEEEEAAAQQQQCCIQJK+H2j/iZ8HmUXKIIAAAggg4FOA+LlPsF9vJ+EtmBulzAkQcDNnSU0IIIAAAgh4EiBg6YmJmxBAILsCB4vI8/bw9tprL1m4cGF2R8vIEEAAAQQQqJLA3nvvLW+88Yaz9XYi8kKVukOzCCCAAAII5E2A+FveZpzxIoAAAgYEiB8ZQKQKBBBAAAEEEEAgfQLEz9M3Z/QYAQQQQCCFAsTPg00aCW/B3ChlToCAmzlLakIAAQQQQMCTAAFLT0zchAAC2RXYREQ+dw7v+++/l9/97nfZHTEjQwABBBBAIGaBH374QerUqeNudVMR+SLmrtAcAggggAACeRUg/pbXmWfcCCCAQAgB4kch8CiKAAIIIIAAAgikV4D4eXrnjp4jgAACCKREgPh58Iki4S24HSXNCBBwM+NILQgggAACCHgWIGDpmYobEUAguwL/FpGd7OG9/PLL0rp16+yOlpEhgAACCCAQs8C8efOkTZs2zlbfFpHmMXeD5hBAAAEEEMizAPG3PM8+Y0cAAQQCChA/CghHMQQQQAABBBBAIP0CxM/TP4eMAAEEEEAgwQLEz4NPDglvwe0oaUaAgJsZR2pBAAEEEEDAswABS89U3IgAAtkVuEdEOtnDGzt2rPTp0ye7o2VkCCCAAAIIxCxw0003Sd++fZ2tThORM2LuBs0hgAACCCCQZwHib3mefcaOAAIIBBQgfhQQjmIIIIAAAggggED6BYifp38OGQECCCCAQIIFiJ8HnxwS3oLbUdKMAAE3M47UggACCCCAgGcBApaeqbgRAQSyK9BPREbbw+vcubNMnTo1u6NlZAgggAACCMQs0KVLF7n77rudrfYXkRti7gbNIYAAAgggkGcB4m95nn3GjgACCAQUIH4UEI5iCCCAAAIIIIBA+gWIn6d/DhkBAggggECCBYifB58cEt6C21HSjAABNzOO1IIAAggggIBnAQKWnqm4EQEEsivQRkResoe3/fbby/Lly7M7WkaGAAIIIIBAzAI77LCDvPPOO85WDxCRl2PuBs0hgAACCCCQZwHib3mefcaOAAIIBBQgfhQQjmIIIIAAAggggED6BYifp38OGQECCCCAQIIFiJ8HnxwS3oLbUdKMAAE3M47UggACCCCAgGcBApaeqbgRAQSyLfCNiGxoD1EX5Tdt2jTbI2Z0CCCAAAIIxCCwYsUK0WRyx/WtiNSLoWmaQAABBBBAAIHfBIi/8TQggAACCPgWIH7km4wCCCCAAAIIIIBAlgSIn2dpNhkLAggggEBiBIifh5sKEt7C+VE6vAABt/CG1IAAAggggIAvAQKWvri4GQEEsivwjIgcYQ9v4sSJ0r179+yOlpEhgAACCCAQk8CkSZOkR48eztZmiciRMTVPMwgggAACCCDwiwDxN54EBBBAAAHfAsSPfJNRAAEEEEAAAQQQyJIA8fMszSZjQQABBBBIjADx83BTQcJbOD9Khxcg4BbekBoQQAABBBDwJUDA0hcXNyOAQHYFhojI3+3hdevWTfQDAxcCCCCAAAIIhBPQBPLJkyc7KxkqIleGq5XSCCCAAAIIIOBTgPibTzBuRwABBBAQIX7EU4AAAggggAACCORagPh5rqefwSOAAAIIRCVA/DycLAlv4fwoHV6AgFt4Q2pAAAEEEEDAlwABS19c3IwAAtkVOFBEXrSH16hRI3nvvfeyO1pGhgACCCCAQEwCjRs3lvfff9/Z2kEiMjem5mkGAQQQQAABBH4RIP7Gk4AAAggg4FuA+JFvMgoggAACCCCAAAJZEiB+nqXZZCwIIIAAAokRIH4ebipIeAvnR+nwAgTcwhtSAwIIIIAAAr4ECFj64uJmBBDItsDnIrKJPcQFCxbIPvvsk+0RMzoEEEAAAQQiFHj99delZcuWzha+EJFNI2ySqhFAAAEEEECguADxN54MBBBAAAHfAsSPfJNRAAEEEEAAAQQQyJoA8fOszSjjQQABBBCoqgDx8/D8JLyFN6SGcAIE3ML5URoBBBBAAAHfAgQsfZNRAAEEsitwn4icag9vxIgRMnjw4OyOlpEhgAACCCAQscDIkSPl0ksvdbZyv4j8OeJmqR4BBBBAAAEE1hcg/sZTgQACCCDgW4D4kW8yCiCAAAIIIIAAAlkTIH6etRllPAgggAACVRUgfh6en4S38IbUEE6AgFs4P0ojgAACCCDgW4CApW8yCiCAQHYFzhKRCfbwDjzwQHnxxRezO1pGhgACCCCAQMQCBx10kMydO9fZSk8R+UfEzVI9AggggAACCKwvQPyNpwIBBBBAwLcA8SPfZBRAAAEEEEAAAQSyJkD8PGszyngQQAABBKoqQPw8PD8Jb+ENqSGcAAG3cH6URgABBBBAwLcAAUvfZBRAAIHsCmwtIh86h/fee+9Jo0aNsjtiRoYAAggggEBEAu+//740btzYXfs2IvJRRE1SLQIIIIAAAgiUFiD+xtOBAAIIIOBbgPiRbzIKIIAAAggggAACWRMgfp61GWU8CCCAAAJVEyB+boaehDczjtQSXICAW3A7SiKAAAIIIBBIgIBlIDYKIYBAdgWeF5GD7eGNGzdOzj///OyOlpEhgAACCCAQkcD48eOlV69eztpfEJF2ETVHtQgggAACCCBQXoD4G08IAggggIBvAeJHvskogAACCCCAAAIIZFGA+HkWZ5UxIYAAAgjELkD83Aw5CW9mHKkluAABt+B2lEQAAQQQQCCQAAHLQGwUQgCB7ApcJCLX2cM78sgj5emnn87uaBkZAggggAACEQkcddRR8swzzzhr/5uIXB9Rc1SLAAIIIIAAAuUFiL/xhCCAAAII+BYgfuSbjAIIIIAAAggggEAWBYifZ3FWGRMCCCCAQOwCxM/NkJPwZsaRWoILEHALbkdJBBBAAAEEAgkQsAzERiEEEMiuwA4i8h/n8PRI+W233Ta7I2ZkCCCAAAIIGBb44IMPpFGjRu5adxSR5YabojoEEEAAAQQQ8CZA/M2bE3chgAACCDgEiB/xOCCAAAIIIIAAAgiICPFzHgMEEEAAAQRCChA/Dwno/F5lripqQiCQAAG3QGwUQgABBBBAILgAAcvgdpREAIHMCrwgIgfZo7vhhhvkwgsvzOxgGRgCCCCAAAKmBW688Ubp16+fs9oXReRg0+1QHwIIIIAAAgh4FiD+5pmKGxFAAAEEbAHiRzwLCCCAAAIIIIAAAr8KED/nUaXjgvwAACAASURBVEAAAQQQQCCEAPHzEHiuopzwZs6SmoIJEHAL5kYpBBBAAAEEAgsQsAxMR0EEEMiuQF8RGWMPr3Xr1vLyyy9nd7SMDAEEEEAAAcMCbdq0kXnz5jlrvUBExhpuhuoQQAABBBBAwLsA8TfvVtyJAAIIIPCrAPEjHgUEEEAAAQQQQACBXwWIn/MoIIAAAgggEEKA+HkIPFdREt7MWVJTMAECbsHcKIUAAggggEBgAQKWgekoiAAC2RXYSkQ+cg5vwYIFss8++2R3xIwMAQQQQAABQwKvv/66tGzZ0l3b1iLysaEmqAYBBBBAAAEE/AsQf/NvRgkEEEAg9wLEj3L/CACAAAIIIIAAAgjYAsTPeRYQQAABBBAIKED8PCBciWIkvJn1pDb/AgTc/JtRAgEEEEAAgVACBCxD8VEYAQSyK/CQiJxkD69///5y/fXXZ3e0jAwBBBBAAAFDAhdddJGMHj3aWdvDItLRUPVUgwACCCCAAALBBIi/BXOjFAIIIJBrAeJHuZ5+Bo8AAggggAACCLgFiJ/zTCCAAAIIIBBAgPh5ALQyRUh4M+tJbf4FCLj5N6MEAggggAACoQQIWIbiozACCGRX4BQRud8e3uabby6rV6/O7mgZGQIIIIAAAoYEtthiC1mzZo2ztlNF5AFD1VMNAggggAACCAQTIP4WzI1SCCCAQK4FiB/levoZPAIIIIAAAggg4BYgfs4zgQACCCCAQAAB4ucB0MoUIeHNrCe1+Rcg4ObfjBIIIIAAAgiEEiBgGYqPwgggkG2B90VkW3uIkydPlq5du2Z7xIwOAQQQQACBEAJTpkyRbt26OWv4QEQahaiSoggggAACCCBgRoD4mxlHakEAAQRyJUD8KFfTzWARQAABBBBAAAEvAsTPvShxDwIIIIAAAr8KED83/yiQ8GbelBr9CRBw8+fF3QgggAACCIQWIGAZmpAKEEAguwIjRGSwPbxDDjlE5syZk93RMjIEEEAAAQRCChx66KHy3HPPOWsZKSKXhqyW4ggggAACCCAQXoD4W3hDakAAAQRyJ0D8KHdTzoARQAABBBBAAIFKAsTPKwnx9wgggAACCDgEiJ+bfxxIeDNvSo3+BAi4+fPibgQQQAABBEILELAMTUgFCCCQXYEdRWSZc3gvvfSStGnTJrsjZmQIIIAAAggEFHj55ZflgAMOcJduJiL/CVglxRBAAAEEEEDAnADxN3OW1IQAAgjkRoD4UW6mmoEigAACCCCAAAJeBYife5XiPgQQQACB3AsQP4/mESDhLRpXavUuQMDNuxV3IoAAAgggYESAgKURRipBAIHsCjwgIifbw+vevbtMnDgxu6NlZAgggAACCAQU6NGjh0yaNMlZ+kEROSVgdRRDAAEEEEAAAbMCxN/MelIbAgggkAsB4ke5mGYGiQACCCCAAAII+BUgfu5XjPsRQAABBHIpQPw8mmkn4S0aV2r1LkDAzbsVdyKAAAIIIGBEgIClEUYqQQCB7Aq0F5EnncNbtWqV/PGPf8zuiBkZAggggAACPgXeffdd2W677dyljhaRp3xWxe0IIIAAAgggEI0A8bdoXKkVAQQQyLQA8aNMTy+DQwABBBBAAAEEggoQPw8qRzkEEEAAgdwIED+PbqpJeIvOlpq9CRBw8+bEXQgggAACCBgTIGBpjJKKEEAguwKviEgre3iXXHKJXHPNNdkdLSNDAAEEEEDAp8CAAQNk1KhRzlKvisj+PqvhdgQQQAABBBCIToD4W3S21IwAAghkVoD4UWanloEhgAACCCCAAAJhBYifhxWkPAIIIIBApgWIn0c3vSS8RWdLzd4ECLh5c+IuBBBAAAEEjAkQsDRGSUUIIJBdge4iMtEe3kYbbSQffvihbLzxxtkdMSNDAAEEEEDAo8DatWtlm222ka+//tpZooeITPJYBbchgAACCCCAQPQCxN+iN6YFBBBAIHMCxI8yN6UMCAEEEEAAAQQQMCVA/NyUJPUggAACCGROgPh5tFNKwlu0vtReWYCAW2Uj7kAAAQQQQMCoAAFLo5xUhgAC2RX4j4jsYA9v+PDhMnTo0OyOlpEhgAACCCDgUeDvf/+7XHbZZc67l4vIjh6LcxsCCCCAAAIIxCNA/C0eZ1pBAAEEMiVA/ChT08lgEEAAAQQQQAAB0wLEz02LUh8CCCCAQCYEiJ9HO40kvEXrS+2VBQi4VTbiDgQQQAABBIwKELA0ykllCCCQXYELRORGe3ibbbaZvP/++1KvXr3sjpiRIYAAAgggUEHgm2++kUaNGslnn33mvPNCERkDHgIIIIAAAggkSoD4W6Kmg84ggAAC6RAgfpSOeaKXCCCAAAIIIIBAlQSIn1cJnmYRQAABBJIrQPw8+rkh4S16Y1ooL0DAjScEAQQQQACBmAUIWMYMTnMIIJBmgQ9EZBt7ALojz5AhQ9I8HvqOAAIIIIBAKIErr7zSfeLphyKybahKKYwAAggggAACUQgQf4tClToRQACBjAsQP8r4BDM8BBBAAAEEEEAgvADx8/CG1IAAAgggkCEB4ufRTyYJb9Eb00J5AQJuPCEIIIAAAgjELEDAMmZwmkMAgTQLXCQi19kD2HjjjeXdd9+VBg0apHlM9B0BBBBAAIFAAuvWrZM//vGPsnbtWmf5v4nI9YEqpBACCCCAAAIIRClA/C1KXepGAAEEMipA/CijE8uwEEAAAQQQQAABcwLEz81ZUhMCCCCAQMoFiJ/HM4EkvMXjTCulBQi48XQggAACCCAQswABy5jBaQ4BBNIu8J6INLIHMXjwYBkxYkTax0T/EUAAAQQQ8C1w6aWXysiRI53l3heRxr4rogACCCCAAAIIxCFA/C0OZdpAAAEEMiZA/ChjE8pwEEAAAQQQQACBaASIn0fjSq0IIIAAAikTIH4ez4SR8BaPM62UFiDgxtOBAAIIIIBAzAIELGMGpzkEEEi7QF8RGWMPolatWrJy5Upp3Jj1/WmfWPqPAAIIIOBd4L333pMmTZrIzz//7Cx0gYiM9V4LdyKAAAIIIIBAjALE32LEpikEEEAgKwLEj7Iyk4wDAQQQQAABBBCIVID4eaS8VI4AAgggkAYB4ufxzRIJb/FZ01JxAQJuPBkIIIAAAgjELEDAMmZwmkMAgSwILBWR5vZAzj33XLnllluyMC7GgAACCCCAgCeB8847T2699Vbnvf8WkZ09FeYmBBBAAAEEEKiGAPG3aqjTJgIIIJByAeJHKZ9Auo8AAggggAACCMQnQPw8PmtaQgABBBBIoADx8/gmhYS3+KxpqbgAATeeDAQQQAABBGIWIGAZMzjNIYBAFgS6icgk50BeffVV2W+//bIwNsaAAAIIIIBAWYH58+dLq1at3Pd0F5HJ0CGAAAIIIIBAYgWIvyV2augYAgggkFwB4kfJnRt6hgACCCCAAAIIJEyA+HnCJoTuIIAAAgjEJ0D8PD5rbYmEt3i9aW19AQJuPBUIIIAAAgjELEDAMmZwmkMAgawIvCgiB9qD6dChgzz22GNZGRvjQAABBBBAoKTAscceK48//rjz7+eKyEGQIYAAAggggECiBYi/JXp66BwCCCCQTAHiR8mcF3qFAAIIIIAAAggkVID4eUInhm4hgAACCEQrQPw8Wl937SS8xetNa+sLEHDjqUAAAQQQQCBmAQKWMYPTHAIIZEWgvYg86RzMtGnT5PTTT8/K+BgHAggggAAC6wnce++90qlTJ/d/P1pEnoILAQQQQAABBBItQPwt0dND5xBAAIFkChA/Sua80CsEEEAAAQQQQCChAsTPEzoxdAsBBBBAIDoB4ufR2ZaqmYS3+M1psaYAATeeCAQQQAABBGIWIGAZMzjNIYBAlgTuFpEz7AE1a9ZM3n777SyNj7EggAACCCBQQ2CnnXaSZcuWOf/bPSLSGSYEEEAAAQQQSLwA8bfETxEdRAABBJInQPwoeXNCjxBAAAEEEEAAgYQLED9P+ATRPQQQQAABswLEz816eqmNhDcvStwTpQABtyh1qRsBBBBAAIEiAgQseSwQQACBwALNRKRGhtull14qV155ZeAKKYgAAggggEBSBYYMGSIjRoxwd28nEamRAZfU/tMvBBBAAAEEci5A/C3nDwDDRwABBIIIED8KokYZBBBAAAEEEEAg1wLEz3M9/QweAQQQyJcA8fPqzDcJb9Vxp9XfBAi48TQggAACCCAQswABy5jBaQ4BBLImMFREhjsH9frrr8vee++dtXEyHgQQQACBHAssXLhQ9tlnH7fAZSLy9xyzMHQEEEAAAQTSJED8LU2zRV8RQACBhAgQP0rIRNANBBBAAAEEEEAgXQLEz9M1X/QWAQQQQCCAAPHzAGiGipDwZgiSagILEHALTEdBBBBAAAEEggkQsAzmRikEEEDAIfCWiOxu//moo46Sp556CiAEEEAAAQQyI9C+fXt5+umnneP5HxFpkZkBMhAEEEAAAQSyL0D8LftzzAgRQAAB4wLEj4yTUiECCCCAAAIIIJAXAeLneZlpxokAAgjkVID4efUmnoS36tnT8i8CBNx4EhBAAAEEEIhZgIBlzOA0hwACWRQ4TkRmOgc2duxY6dOnTxbHypgQQAABBHImcNNNN0nfvn3doz5eRB7NGQXDRQABBBBAIM0CxN/SPHv0HQEEEKiSAPGjKsHTLAIIIIAAAgggkH4B4ufpn0NGgAACCCBQQoD4eXUfDRLequtP6yS88QwggAACCCAQuwABy9jJaRABBLIpcKeI9LSHVrduXVm8eLHssMMO2Rwto0IAAQQQyIXA8uXLZbfddpPvvvvOOd4JInJ2LgAYJAIIIIAAAtkRIOEtO3PJSBBAAIHYBIgfxUZNQwgggAACCCCAQBYFiJ9ncVYZEwIIIJBzAeLn1X8ASHir/hzkvQcE3PL+BDB+BBBAAIHYBQhYxk5OgwggkE2BhiLyLxHZwh7e8ccfLzNmzMjmaBkVAggggEAuBE444QSZObPGIaarRWRXEfnfXAAwSAQQQAABBLIjQPwtO3PJSBBAAIHYBIgfxUZNQwgggAACCCCAQBYFiJ9ncVYZEwIIIJBzAeLn1X8ASHir/hzkvQcE3PL+BDB+BBBAAIHYBQhYxk5OgwggkF2BM0VkinN4Y8eOlT59+mR3xIwMAQQQQCCzAjfddJP07dvXPb6uInJXZgfNwBBAAAEEEMiuAPG37M4tI0MAAQQiEyB+FBktFSOAAAIIIIAAAnkRIH6el5lmnAgggEAOBIifJ2OSSXhLxjzkuRcE3PI8+4wdAQQQQKAqAgQsq8JOowggkF2BqSLS2R6e/hu7aNEiadGiRXZHzMgQQAABBDIn8NZbb8mee+4p//d/NT7V3S0iXTI3WAaEAAIIIIBAPgSIv+VjnhklAgggYFSA+JFRTipDAAEEEEAAAQTyKkD8PK8zz7gRQACBDAkQP0/OZJLwlpy5yGtPCLjldeYZNwIIIIBA1QQIWFaNnoYRQCCbApuLyJsispU9vHbt2slzzz2XzdEyKgQQQACBTAoccsgh8vzzzzvH9rGI7CEiazI5YAaFAAIIIIBA9gWIv2V/jhkhAgggYFyA+JFxUipEAAEEEEAAAQTyKED8PI+zzpgRQACBjAkQP0/OhJLwlpy5yGtPCLjldeYZNwIIIIBA1QQIWFaNnoYRQCC7An8WkenO4Q0aNEhGjhyZ3REzMgQQQACBzAgMHjxYrrrqKvd4ThOR+zIzSAaCAAIIIIBA/gSIv+VvzhkxAgggEFqA+FFoQipAAAEEEEAAAQQQ+EWA+DlPAgIIIIBAagWInydr6kh4S9Z85LE3BNzyOOuMGQEEEECgqgIELKvKT+MIIJBdgZtFpJdzeI888oiccMIJ2R0xI0MAAQQQSL3AjBkz5MQTT3SPY5yI9E794BgAAggggAAC+RYg/pbv+Wf0CCCAQCAB4keB2CiEAAIIIIAAAgggUFyA+DlPBgIIIIBA6gSInydvykh4S96c5K1HBNzyNuOMFwEEEECg6gIELKs+BXQAAQSyK7BQRPayh7fVVlvJa6+9Jttuu212R8zIEEAAAQRSK/DBBx/IvvvuKx9//LFzDG+IyN6pHRQdRwABBBBAAAFbgPgbzwICCCCAgG8B4ke+ySiAAAIIIIAAAgggUF6A+DlPCAIIIIBAagSInydzqkh4S+a85KlXBNzyNNuMFQEEEEAgEQIELBMxDXQCAQSyKdBaRF52Du2YY46Rxx9/PJujZVQIIIAAAqkW6NChgzzxxBPuMbQRkXmpHhidRwABBBBAAAEVIP7Gc4AAAggg4FuA+JFvMgoggAACCCCAAAIIlBcgfs4TggACCCCQGgHi58mcKhLekjkveeoVAbc8zTZjRQABBBBIhAABy0RMA51AAIHsCvQVkTHO4Q0cOFCuuuqq7I6YkSGAAAIIpE5g0KBBcvXVV7v7fYGIjE3dYOgwAggggAACCBQTIP7Gc4EAAggg4FuA+JFvMgoggAACCCCAAAIIVBYgfl7ZiDsQQAABBKosQPy8yhNQpnkS3pI7N3npGQG3vMw040QAAQQQSIwAAcvETAUdQQCB7ApMEpFuzuFNnTpVOnfunN0RMzIEEEAAgdQI3H333dKlSxd3fyeLSPfUDOL/s3cvcJvPdf74X6FhpEGrMQgVcg498CPkHNJsZbWsU6vSUhnnwd/qZP0wzqNi02FzWjar2knIIUL88Ag5hwphTDZmkmFC/8d17X2343bfc1/XdV+n7/f7vB6Pz2Me4/58P5/3+/n+Ptpr5/393F+BEiBAgAABAqMJ6L+NJuTnBAgQIPAGAf0jNwUBAgQIECBAgECHBPTPOwRrWQIECBAYu4D++dgNO7mCA2+d1LV2IwIabo0omUOAAAECBNoooGHZRkxLESBAYHiBNye5Lcn6gz9+85vfnJ///OfZcMMNmREgQIAAgZ4J3HHHHXn/+9+fP//5z/PHcFeSjZO87j/2LEgbEyBAgAABAu0Q0H9rh6I1CBAgUDEB/aOKFVy6BAgQIECAAIHuCeifd8/aTgQIECDQhID+eRNYPZrqwFuP4G37VwENNzcDAQIECBDosoCGZZfBbUeAQFUF3pfk1iS1f7yvf9Zee+3cfPPNWXLJJatqIm8CBAgQ6KHA7Nmzs9lmm+W+++6bP4raIbdNkvyih6HZmgABAgQIEGi/gP5b+02tSIAAgdIL6B+VvsQSJECAAAECBAj0UkD/vJf69iZAgACBNwjonxfjpnDgrRh1KnOUGm5lrq7cCBAgQKAvBTQs+7IsgiJAoJwCeya5YP7UJk+enP/6r/8qZ7ayIkCAAIG+Fvjbv/3bzJgxY2iMeyW5sK8DFxwBAgQIECDQioD+WytqriFAgEDFBfSPKn4DSJ8AAQIECBAg0HkB/fPOG9uBAAECBBoU0D9vEKrH0xx463EBbB8NNzcBAQIECBDosoCGZZfBbUeAQNUFvpLk2PkRDjzwwEyfPr3qLvInQIAAgS4KTJkyJWedddbQHY9L8oUuhmErAgQIECBAoHsC+m/ds7YTAQIESiOgf1SaUkqEAAECBAgQINDPAvrn/VwdsREgQKAiAvrnxSm0A2/FqVVZI9VwK2tl5UWAAAECfSugYdm3pREYAQLlFai9OWeP+dM76aSTMnXq1PJmLDMCBAgQ6BuBadOm5cgjjxwaz0VJar9J1YcAAQIECBAop4D+WznrKisCBAh0VED/qKO8FidAgAABAgQIEPhfAf1zdwMBAgQI9ExA/7xn9C1t7MBbS2wuaqOAhlsbMS1FgAABAgQaEdCwbETJHAIECLRVYKEkNyZ5//yrnnfeedl7773bupHFCBAgQIDA/ALnn39+9tlnn6EoP0+yRZLXaBEgQIAAAQKlFdB/K21pJUaAAIHOCegfdc7WygQIECBAgAABAq8T0D93QxAgQIBATwT0z3vCPqZNHXgbE5+L2yCg4dYGREsQIECAAIFmBDQsm9EylwABAm0TeGeSnyVZcf4Vr7jiiuy4445t28RCBAgQIEBgUODKK6/MTjvtNBTkiSQfSPJbUgQIECBAgECpBfTfSl1eyREgQKAzAvpHnXG1KgECBAgQIECAwLAC+uduDAIECBDoqoD+eVe527aZA29to7RQiwIabi3CuYwAAQIECLQqoGHZqpzrCBAgMGaBzZLckGThwZXe+ta35tprr81GG2005sUtQIAAAQIEBgVuv/32bLvttvnjH/84P8qrSbZMcjMpAgQIECBAoPQC+m+lL7EECRAg0H4B/aP2m1qRAAECBAgQIEBggQL6524QAgQIEOiKgP55V5g7sokDbx1htWgTAhpuTWCZSoAAAQIE2iGgYdkORWsQIECgZYG/S3Lp/FevtNJKufrqq/Oe97yn5UVdSIAAAQIEBgV+9atfZfvtt8/jjz8+FGXXJP9JigABAgQIEKiEgP5bJcosSQIECLRXQP+ovZ5WI0CAAAECBAgQaEhA/7whJpMIECBAoFUB/fNW5frjOgfe+qMOVY5Cw63K1Zc7AQIECPREQMOyJ+w2JUCAwPwC+yc5e/7/sM466+QnP/lJlltuOVIECBAgQKBlgaeffjof/OAHc++99w5d44Ak57S8sAsJECBAgACBognovxWtYuIlQIBAHwjoH/VBEYRAgAABAgQIEKimgP55NesuawIECHRcQP+848Qd38CBt44T22AUAQ03twgBAgQIEOiygIZll8FtR4AAgeEF/r8kx8//o4033jhXXXVVllpqKWYECBAgQKBpgeeffz477LBDbrvttqHXHpPk/za9oAsIECBAgACBIgvovxW5emInQIBAjwT0j3oEb1sCBAgQIECAAIGagP65+4AAAQIE2iqgf95Wzp4t5sBbz+htPCCg4eZWIECAAAECXRbQsOwyuO0IECAwssBJSabO/+MPfOADueKKK7L44otzI0CAAAECDQu8+OKL2WmnnfKzn/1s6DXTkhzZ8EImEiBAgAABAmUR0H8rSyXlQYAAgS4K6B91EdtWBAgQIECAAAECwwnon7svCBAgQKAtAvrnbWHsi0UceOuLMlQ6CA23Spdf8gQIECDQCwENy16o25MAAQIjCnwtyWfn/+m2226byy+/PIsuuig2AgQIECAwqsDLL7+cnXfeOddee+3QuV9P8rlRFzCBAAECBAgQKKOA/lsZqyonAgQIdFhA/6jDwJYnQIAAAQIECBBoRED/vBElcwgQIEBgRAH983LdHA68laueRcxGw62IVRMzAQIECBRaQMOy0OUTPAEC5RT4dpJ9509tu+22y49+9COH3spZb1kRIECgbQK1f6z/8Ic/nGuuuWbomt9J8sm2bWQhAgQIECBAoGgC+m9Fq5h4CRAg0AcC+kd9UAQhECBAgAABAgQI1AT0z90HBAgQINCSgP55S2x9fZEDb31dnkoEp+FWiTJLkgABAgT6SUDDsp+qIRYCBAj8VeD8JHvN71F709uMGTMyfvx4TAQIECBA4A0Cc+fOzeTJk4d7s9sFSfZGRoAAAQIECFRaQP+t0uWXPAECBFoT0D9qzc1VBAgQIECAAAECHRHQP+8Iq0UJECBQXgH983LW1oG3cta1SFlpuBWpWmIlQIAAgVIIaFiWooySIECgnAIXJfmH+VPbcsst88Mf/jBLLrlkOTOWFQECBAi0JDB79ux85CMfyQ033DD0+n9PskdLi7qIAAECBAgQKJOA/luZqikXAgQIdElA/6hL0LYhQIAAAQIECBBoVED/vFEp8wgQIFBxAf3z8t4ADryVt7ZFyUzDrSiVEicBAgQIlEZAw7I0pZQIAQLlFHjDP9pvsskm+f73v59JkyaVM2NZESBAgEBTAjNnzszHPvax3HrrrUOvc9itKUmTCRAgQIBAqQX030pdXskRIECgMwL6R51xtSoBAgQIECBAgMCYBPTPx8TnYgIECJRfQP+83DV24K3c9S1CdhpuRaiSGAkQIECgVAIalqUqp2QIECinwAVJ9pw/tXXXXbd+6G2VVVYpZ8ayIkCAAIGGBB599NH6Ybd77rln6PwLk+zV0CImESBAgAABAlUQ0H+rQpXlSIAAgTYL6B+1GdRyBAgQIECAAAEC7RLQP2+XpHUIECBQMgH985IVdJh0HHgrf437PUMNt36vkPgIECBAoHQCGpalK6mECBAop8C3k+w7f2rvete7cumll+Z973tfOTOWFQECBAgsUOAXv/hFdt111/zmN78ZOu87ST6JjwABAgQIECAwn4D+m9uBAAECBJoW0D9qmswFBAgQIECAAAEC3RPQP++etZ0IECBQCAH980KUacxBOvA2ZkILjFFAw22MgC4nQIAAAQLNCmhYNitmPgECBHom8LUkn51/96WXXjrf+973su222/YsKBsTIECAQPcFrr322nz84x/Pc889N3Tzryf5XPcjsiMBAgQIECDQ5wL6b31eIOERIECgHwX0j/qxKmIiQIAAAQIECBCYT0D/3O1AgAABAnUB/fPq3AgOvFWn1v2aqYZbv1ZGXAQIECBQWgENy9KWVmIECJRTYFqSI4amdvHFF2e33XYrZ8ayIkCAAIHXCVxyySXZfffdh1M5OclUXAQIECBAgACBYQT039wWBAgQINC0gP5R02QuIECAAAECBAgQ6L6A/nn3ze1IgACBvhLQP++rcnQ8GAfeOk5sg1EENNzcIgQIECBAoMsCGpZdBrcdAQIExi7wz0mOG7rMmWeemSlTpox9dSsQIECAQN8KTJ8+PQcddNBw8R2b5F/6NnCBESBAgAABAr0W0H/rdQXsT4AAgQIK6B8VsGhCJkCAAAECBAhUU0D/vJp1lzUBAgSif169m8CBt+rVvN8y1nDrt4qIhwABAgRKL6BhWfoSS5AAgXIKfC7JV4emdtRRR+WEE04oZ8ayIkCAQMUFjj766Jx44onDKXw+ydcqziN9AgQIECBAYMEC+m/uEAIECBBoWkD/6hQ+/gAAIABJREFUqGkyFxAgQIAAAQIECPROQP+8d/Z2JkCAQE8E9M97wt7zTR1463kJKh+AhlvlbwEABAgQINBtAQ3LbovbjwABAm0T2C3JxUNX23PPPXPBBRe0bRMLESBAgEDvBfbaa69ceOGFwwWye5JLeh+hCAgQIECAAIE+F9B/6/MCCY8AAQL9KKB/1I9VERMBAgQIECBAgMACBPTP3R4ECBCoiID+eUUKPUyaDrxVt/b9kvnrGm79EpQ4CBAgQIBAxQR8J6xYwaVLgEChBbYeOPQ2cf4stthii5x//vlZeeWVC52c4AkQIFB1gcceeyx77713brzxxqEUs5LUDrv9tOpG8idAgAABAgQaEtB/a4jJJAIECBAYRUD/yC1CgAABAgQIECDQ7wL65/1eIfERIEBgDAL652PAK8ml/nGqJIUscBoabgUuntAJECBAoDQCvhOWppQSIUCgIgJrJLkoyQbz57vCCivkvPPOyzbbbFMRBmkSIECgXALXXXdd9tlnnzz55JNDE7szyR5JHixXxrIhQIAAAQIEOiig/9ZBXEsTIECgQgL6RxUqtlQJECBAgAABAgUW0D8vcPGEToAAgZEE9M/dGzUB/zjlPui1gIZbrytgfwIECBAg4Duhe4AAAQJFFHhrkguS/O3Q4M8+++zsv//+RcxJzAQIEKiswDnnnJMDDjhguPz/K8leSf5YWRyJEyBAgAABAq0I6L+1ouYaAgQIEBgq4Jki9wQBAgQIECBAgEBRBPTPi1IpcRIgQKABAf3zBpAqMsU/TlWk0H2cpoZbHxdHaAQIECBQGQHfCStTaokSIFBCgelJDhya10EHHZQzzjijhOlKiQABAuUTOPjgg3PmmWcOl9hZSaaUL2MZESBAgAABAl0Q0H/rArItCBAgUAEB/aMKFFmKBAgQIECAAIGSCeifl6yg0iFAoHoC+ufVq/mCMvaPU+4HAgQ6KfDOJL8Z2OBdSX7byc2s3XWBoQ1z/zel6yXo6Ibq21FeixMgQIAAgbYKHJTkDafbtttuu3zrW9/KSiut1NbNLEaAAAEC7RF4/PHH86lPfSrXXHPNcAsenGTYU3Dt2d0qBAgQIECAAAECBAgQIECAAAECBAgQIECAAIFSCuifl7KskiJAoOwC+udlr3Br+Tmc0JqbqwgQaEzgp0m2Gph6fZKtG7vMrIIIOBBVkEK1GKb6tgjnMgIECBAg0COBnZP8W5Jl5t9/2WWXzbnnnpvJkyf3KCzbEiBAgMBwAjNmzMh+++2XZ555ZuiPn03yj0kuJ0eAAAECBAgQIECAAAECBAgQIECAAAECBAgQINCSgP55S2wuIkCAQG8E9M97416EXR14K0KVxEigmALzv91tMANveStmLUeK2oGoctVzaDbqW+76yo4AAQIEyimwSpLvJNliaHpf/vKX84UvfKGcWcuKAAECBRP4yle+ki9+8YvDRX1jkn2TPFqwlIRLgAABAgQIECBAgAABAgQIECBAgAABAgQIEOg3Af3zfquIeAgQIDCMgP6522JBAg68uT8IEOiUwPxvdxvcw1veOqXdm3UdiOqNe7d2Vd9uSduHAAECBAi0X+DsJPsPXbb2lrdzzjknyy+/fPt3tCIBAgQIjCrw1FNPZf/990/tt9MN8zknyQGjLmICAQIECBAgQIAAAQIECBAgQIAAAQIECBAgQIBAMwL6581omUuAAIEuCeifdwm64Ns48FbwAgqfQJ8KDPd2t8FQveWtT4vWQlgORLWAVqBL1LdAxRIqAQIECBAYRqB2aOLrQ//7pEmT8vWvfz0f+9jHoBEgQIBAFwW+//3v57Of/Wxmzpw53K6fTVJrtvoQIECAAAECBAgQIECAAAECBAgQIECAAAECBAi0X0D/vP2mViRAgEDLAvrnLdNV7kIH3ipXcgkT6IrAcG93G9zYW966UoKubOJAVFeYe7aJ+vaM3sYECBAgQKBtApsm+UaSdYauePjhh+fkk09u20YWIkCAAIGRBY444oiccsopw024N8lnktzCjwABAgQIECBAgAABAgQIECBAgAABAgQIECBAoKMC+ucd5bU4AQIEGhPQP2/Myaz/EXDgzZ1AgEC7BRb0drfBvbzlrd3qvVnPgajeuHdrV/XtlrR9CBAgQIBAZwUWTXJOkn8cus0mm2yS6dOnZ6ONNupsBFYnQIBARQVuv/32TJkyJbfeeutwAv+WZP8kL1eUR9oECBAgQIAAAQIECBAgQIAAAQIECBAgQIAAgW4L6J93W9x+BAgQGBDQP3crtCLgwFsraq4hQGBBAgt6u9vgdd7yVo57yIGoctRxpCzUt9z1lR0BAgQIVE+gdqji7OHSnjZtWmq/PcmHAAECBNonUHuL5tSpU0da8ICBw8jt29BKBAgQIECAAAECBAgQIECAAAECBAgQIECAAAECjQronzcqZR4BAgTaIKB/3gbEii7hwFtFCy9tAh0SaOTtboNbe8tbh4rQxWUdiOoidg+2Ut8eoNuSAAECBAh0WGD9JF9L8v6h++y44445/fTTs8Yaa3Q4BMsTIECg3AIPPvhgDjnkkFx55ZXDJfrzJJ9Lcle5FWRHgAABAgQIECBAgAABAgQIECBAgAABAgQIEOh7Af3zvi+RAAkQKLqA/nnRK9j7+B14630NRECgTAKNvN1tMF9veSt+5R2IKn4NF5SB+pa7vrIjQIAAgWoLnJjkyKEEiyyySE499dRMmTKl2jqyJ0CAQIsC06dPz2GHHZZXXnlluBVOSnJUi0u7jAABAgQIECBAgAABAgQIECBAgAABAgQIECBAoDMC+uedcbUqAQIVF9A/r/gN0Kb0HXhrE6RlCBBIM293G+Tylrdi3zgORBW7fqNFr76jCfk5AQIECBAotsCHkpyZZNWhaey000455ZRTstZaaxU7Q9ETIECgSwL3339/Dj/88FxxxRXD7fhIkoOS/LhL4diGAAECBAgQIECAAAECBAgQIECAAAECBAgQIECgOQH98+a8zCZAgMCIAvrnbo52Cjjw1k5NaxGotkAzb3cblPKWt2LfMw5EFbt+o0WvvqMJ+TkBAgQIECi+wPgkZyT5zHCpnHTSSZk6dWrxs5QBAQIEOigwbdq0HHnkG16aObjjN5IcnGRuB0OwNAECBAgQIECAAAECBAgQIECAAAECBAgQIECAwNgF9M/HbmgFAgQqLqB/XvEboAPpO/DWAVRLEqigQCtvdxtk8pa34t4wDkQVt3aNRK6+jSiZQ4AAAQIEyiGwa5LTkqw4NJ3NN988J554YjbbbLNyZCoLAgQItEng5ptvzlFHHZWbbrppuBWfSHJokkvbtJ1lCBAgQIAAAQIECBAgQIAAAQIECBAgQIAAAQIEuiOgf94dZ7sQIFAiAf3zEhWzz1Jx4K3PCiIcAgUVaOXtboOpestbQYuexIGo4taukcjVtxElcwgQIECAQHkEJiQ5Jcl+w6V06KGH5oQTTsi4cePKk7FMCBAg0ILAvHnzcvTRR+e002rnhIf9nJvk8CRzWljeJQQIECBAgAABAgQIECBAgAABAgQIECBAgAABAr0X0D/vfQ1EQIBAAQT0zwtQpIKH6MBbwQsofAJ9IDCWt7sNhu8tb31QyBZCcCCqBbQCXaK+BSqWUAkQIECAQBsFPprk5CSrDl1z5ZVXzvHHH58999yzjdtZigABAsURuPDCC3PMMcfkscceGy7oR5IckeQHxclIpAQIECBAgAABAgQIECBAgAABAgQIECBAgAABAgsQ0D93exAgQGAEAf1zt0Y3BBx464ayPQiUW2Asb3cblPGWt2LeIw5EFbNujUatvo1KmUeAAAECBMonsEiSk5IcOlxqkydPznHHHZf11luvfJnLiAABAsMI3H333Tn22GMzY8aMkXxqr3s7MskrAAkQIECAAAECBAgQIECAAAECBAgQIECAAAECBEoloH9eqnJKhgCBsQron49V0PXNCDjw1oyWuQQIDBVox9vdBtf0lrfi3V8ORBWvZs1ErL7NaJlLgAABAgTKKbBFkhOSbDZcelOnTs2XvvSljB8/vpzZy4oAgcoLzJ07t/6/c9OmTRvJ4uYkRye5sfJYAAgQIECAAAECBAgQIECAAAECBAgQIECAAAEC5RbQPy93fWVHgMAoAvrnbpFeCDjw1gt1exIoj0A73u42qOEtb8W7LxyIKl7NmolYfZvRMpcAAQIECJRb4JAkxyd5w8m25ZdfPl/84hfzmc98ptwCsiNAoHIC3/jGN/LlL385Tz311HC5z01yTJLTKwcjYQIECBAgQIAAAQIECBAgQIAAAQIECBAgQIBAtQX0z6tdf9kTqKSA/nkly94XSTvw1hdlEASBQgq08+1ugwDe8lasW8GBqGLVq9lo1bdZMfMJECBAgEC5Bd6R5F+SfGK4NDfddNMce+yx2WmnncqtIDsCBEovcMUVV+S4447LLbfcMlKu303yz0l+V3oMCRIgQIAAAQIECBAgQIAAAQIECBAgQIAAAQIECAwnoH/uviBAoBIC+ueVKHNfJ+nAW1+XR3AE+lqgnW93G0zUW976uuRvCM6BqGLVq9lo1bdZMfMJECBAgEA1BHZI8pUkGw+X7q677ppjjjkm66+/fjU0ZEmAQGkE7rrrrhx//PG59NJLR8rptiRfSHJVaZKWCAECBAgQIECAAAECBAgQIECAAAECBAgQIECAwFgE9M/HoudaAgT6VkD/vG9LU7nAHHirXMklTKAtAp14u9tgYN7y1pYSdWURB6K6wtyzTdS3Z/Q2JkCAAAEChRA4MMmXkrxtuGgPOOCAHH300VlxxRULkYwgCRCorsATTzyRE044IWefffZICH8Y+N+7s6qrJHMCBAgQIECAAAECBAgQIECAAAECBAgQIECAAIEFCOifuz0IECiFgP55KcpYqiQceCtVOSVDoGsCnXi722Dw3vLWtTKOeSMHosZM2NcLqG9fl0dwBAgQIECgLwSWGnjb0SHDRfOmN70pRx11VI488sgsueSSfRGwIAgQIDAoMHv27Jx00kk58cQT85e/DP1/f/7qdPrAWy2fJ0eAAAECBAgQIECAAAECBAgQIECAAAECBAgQIEBgAQL6524PAgQKK6B/XtjSlT5wB95KX2IJEmi7QCff7jYYrLe8tb1sHVnQgaiOsPbNourbN6UQCAECBAgQ6HuBdZP8c5K/Hy7SCRMmZOrUqTniiCMybty4vk9GgAQIlFtg3rx5OfnkkzNt2rTMmTNnpGT/I8m/JLmn3BqyI0CAAAECBAgQIECAAAECBAgQIECAAAECBAgQaLOA/nmbQS1HgEDnBPTPO2dr5fYIOPDWHkerEKiSQCff7jbo6C1vxbijHIgqRp1ajVJ9W5VzHQECBAgQqK7A9kmOSbLlcAQTJ07M4YcfnsMOOywLLbRQdZVkToBATwRee+21nHrqqTnllFMya9askWK4IcnxSa7uSZA2JUCAAAECBAgQIECAAAECBAgQIECAAAECBAgQKIuA/nlZKikPAiUU0D8vYVFLmpIDbyUtrLQIdEigG293GwzdW946VMQ2LutAVBsx+3Ap9e3DogiJAAECBAgUROAfkhyV5L3Dxbvccsvl0EMPzSGHHJKFF164ICkJkwCBogq8+uqrOf3003Paaafl6aefHimNXyY5Mcm/FzVPcRMgQIAAAQIECBAgQIAAAQIECBAgQIAAAQIECPSlgP55X5ZFUASqKaB/Xs26FzlrB96KXD2xE+i+QDfe7jaYlbe8db++ze7oQFSzYsWar77FqpdoCRAgQIBAPwr8U5KpSd49XHDLLrtsDj744Bx00EEZP358P8YvJgIECiwwd+7cnHnmmTnjjDPyzDPPjJTJr5NMS/KvBU5V6AQIECBAgAABAgQIECBAgAABAgQIECBAgAABAv0voH/e/zUSIYHSCuifl7a0pU/MgbfSl1iCBNom0I63u/02SW2dRj/e8taoVG/mORDVG/du7aq+3ZK2DwECBAgQKL/AwUkOT7LCcKkutdRSmTJlSg488MAss8wy5deQIQECHRV49tlnc9ZZZ2X69Ol5/vnnR9rrySSnJDmjo8FYnAABAgQIECBAgAABAgQIECBAgAABAgQIECBAgMDrBfTP3REECHRNQP+8a9Q26pCAA28dgrUsgRIKNPN2t32T/FuS4Q7M/GOSLzZ48M1b3vr7RnIgqr/rM9bo1Hesgq4nQIAAAQIE5heo/fvDYUkOTbLccDSLLLJIPv/5z+dzn/tcVl11VXoECBBoSuCRRx7J1772tXz1q1/NK6+8MtK1Tyc5Lcmpw/ybRVP7mUyAAAECBAgQIECAAAECBAgQIECAAAECBAgQIECgRQH98xbhXEaAQGMC+ueNOZnV/wIOvPV/jURIoB8EGn272+BBt8GYF3RgptGDb97y1g93wPAxOBDVv7VpR2Tq2w5FaxAgQIAAAQJDBRZKcsjAGPaNb7UL9t577xxwwAHZdNNNCRIgQGCBArfcckvOPvvsnH/++QuaV3uj2+kD4zWkBAgQIECAAAECBAgQIECAAAECBAgQIECAAAECBPpAQP+8D4ogBAJlEtA/L1M15VITcODNfUCAQCMCo73dbehBt8E1GzkwM9rBN295a6RCvZnTSH17E5ld2yGgvu1QtAYBAgQIECCwIIEDkxyUZJWRJm2//fbZf//9s8suu5AkQIDA6wQuu+yynHPOObn66qsXJPNokjOTnIWPAAECBAgQIECAAAECBAgQIECAAAECBAgQIECAQB8L6J/3cXGERqDfBfTP+71C4mtVwIG3VuVcR6A6Agt6u9tIB90GdZo5MLOgg2/e8taf91sz9e3PDES1IAH1dX8QIECAAAEC3RL4VJLPJ1l/pA3XXHPN7LfffvWxxBJLdCsu+xAg0GcCL7zwQs4999z6eOCBBxYU3V1JvprkW32WgnAIECBAgAABAgQIECBAgAABAgQIECBAgAABAgQILEhA/9z9QYBAQwL65w0xmVRwAQfeCl5A4RPogsBwb3cb7aDbYFitHJgZ7uCbt7x1odAtbNFKfVvYxiU9ElDfHsHblgABAgQIVFhg1ySfTbL1SAaLLbZYPv3pT+eTn/xkNthggwpTSZ1AtQTuvPPOfPvb3843v/nNvPTSSwtKvvZvGF9Pcmm1hGRLgAABAgQIECBAgAABAgQIECBAgAABAgQIECBQMgH985IVVDoE2iWgf94uSesUQcCBtyJUSYwEeicw9O1ujR50G4x4LAdmhh5885a33t0HI+08lvr2XzYiGiqgvu4JAgQIECBAoFcCWyXZP8luCwpgu+22y7777ps99tijV3HalwCBDgtcdNFF+c53vpNrrrlmtJ0uSXJOktovzPEhQIAAAQIECBAgQIAAAQIECBAgQIAAAQIECBAgUBYB/fOyVFIeBMYooH8+RkCXF1LAgbdClk3QBLomMPh2t2YPug0G2I4DM4MH3367oDc9dE3ERvMLtKO+RPtXQH37tzYiI0CAAAECVRFYPck/JflMkreMlPSkSZPyiU98Ivvss0/WWmutqtjIk0BpBe6///6cd955+e53v5uZM2cuKM8/JflGkn9N8lBpQSRGgAABAgQIECBAgAABAgQIECBAgAABAgQIECBAINE/dxcQqKCA/nkFiy7l1wk48OaGIEBgJIHa291qvxni38ZA1M4DM7WDb2OJZQxpuHQEgXbWF3L/Cahv/9VERAQIECBAoKoCiyf59MBYd0EI22+/ffbaa6/sueeeWXjhhavqJW8ChRN49dVXc+GFF+aCCy7I1VdfPVr89yT55sB4cbTJfk6AAAECBAgQIECAAAECBAgQIECAAAECBAgQIECgRAL65yUqplQIDCegf+6+IPC/Ag68uRsIEOikgAMzndTt/drq2/sadDIC9e2krrUJECBAgACBVgV2TvLJJLssaIEJEyZkjz32qI8tttii1b1cR4BAhwVuvPHGXHTRRfUxZ86c0Xa7LMm3k1w+2kQ/J0CAAAECBAgQIECAAAECBAgQIECAAAECBAgQIFABAf3zChRZitUR0D+vTq1l2riAA2+NW5lJgEDzAg7MNG9WpCvUt0jVaj5W9W3ezBUECBAgQIBA9wTenWTfJJ9IsuKCtl177bWz++67Z7fddstqq63WvQjtRIDAsAIPP/xwLrnkklx88cW57777RlN6Isl3k3wnya9Hm+znBAgQIECAAAECBAgQIECAAAECBAgQIECAAAECBCoooH9ewaJLuRwC+uflqKMsOifgwFvnbK1MgEDiwEy57wL1Vd9yC8iOAAECBAgQKIrArkn2STJ5tIC32mqrfPzjH8+uu+6aiRMnjjbdzwkQaJPArFmzcumll+Z73/terr/++kZWnZHkvCSXNjLZHAIECBAgQIAAAQIECBAgQIAAAQIECBAgQIAAAQIE6gL6524EAn0uoH/e5wUSXl8JOPDWV+UQDIHSCTgQVbqSvi4h9VXfcgvIjgABAgQIECiawLuS7JVkzySrjxb8hz/84eyyyy71seSSS4423c8JEGhSYPbs2bnsssvq40c/+lEjVz+U5MIkFyT5TSMXmEOAAAECBAgQIECAAAECBAgQIECAAAECBAgQIECAwLAC+uduDAJ9JKB/3kfFEEqhBBx4K1S5BEugcAIORBWuZE0FrL5NcRVusvoWrmQCJkCAAAECBOYT2C7JPwyM8aPJfOQjH8lHP/rR1P5ceumlR5vu5wQIjCDw3HPP5Yc//GF+8IMf1P9s4DM3yb8PjGsamG8KAQIECBAgQIAAAQIECBAgQIAAAQIECBAgQIAAAQLNCeifN+dlNoG2COift4XRIhUXcOCt4jeA9Al0WMCBmQ4D93h59e1xATq8vfp2GNjyBAgQIECAQFcExiXZPcnfJ9m5kR0/9KEPZfLkyfWxwgorNHKJOQQqLfDkk09mxowZ9fHjH/+4UYvLk/xHkouTzGv0IvMIECBAgAABAgQIECBAgAABAgQIECBAgAABAgQIEGhZQP+8ZToXEmhMQP+8MSezCDQq4MBbo1LmESDQioADM62oFeca9S1OrVqJVH1bUXMNAQIECBAg0M8Cyyf5eJJdk2zeSKCbb755dt5559QOwb33ve9t5BJzCFRC4Je//GX9cNvll1+em266qdGcaxMvTfK9JE81epF5BAgQIECAAAECBAgQIECAAAECBAgQIECAAAECBAi0XUD/vO2kFqyqgP55VSsv724IOPDWDWV7EKiugAMz5a69+qpvuQVkR4AAAQIECJRZYLUkf5fkY0k2biTR97znPdlxxx3rY4cddshCCy3UyGXmECiFwGuvvZarrroqV155ZX386le/ajSv25J8P8l/Jnm40YvMI0CAAAECBAgQIECAAAECBAgQIECAAAECBAgQIECgawL6512jtlEZBPTPy1BFORRFwIG3olRKnASKKeBAVDHr1mjU6tuoVDHnqW8x6yZqAgQIECBAoHmBNZJ8NMlHkmzSyOWLLbZYPvjBD2b77bfPdtttlzXWqC3hQ6BcAg8++GCuueaaXH311fnJT36Sl156qdEEb03ywyQ/SPJgoxeZR4AAAQIECBAgQIAAAQIECBAgQIAAAQIECBAgQIBAzwX0z3teAgH0o4D+eT9WRUxVEHDgrQpVliOB3gk4MNM7+27srL7dUO7dHurbO3s7EyBAgAABAr0TWCXJ5IGxTaNhrLbaatl2222zzTbbZOutt84yyyzT6KXmEegbgWeffTY//elPc9111+Xaa6/Nww839UK265LMGBiP9k1SAiFAgAABAgQIECBAgAABAgQIECBAgAABAgQIECBAoFUB/fNW5VxXeAH988KXUAIlEXDgrSSFlAaBPhVwYKZPC9OmsNS3TZB9uoz69mlhhEWAAAECBAh0TeDtSXZO8qEkOyVZotGdN9xww2y11VbZcsst84EPfCATJkxo9FLzCHRNYM6cOfnZz36WG264Iddff33uuOOOZvZ+IckVSX6c5PIkv2/mYnMJECBAgAABAgQIECBAgAABAgQIECBAgAABAgQIECiUgP55ocol2GYF9M+bFTOfQHcEHHjrjrNdCFRVwIGZcldefdW33AKyI0CAAAECBAi8XmCHJDsmqf25ZjM4G2+8cTbffPP62GyzzTJx4sRmLjeXQFsEZs2alZtvvjk33XRTfdx2223NrvtAkquSXDnwZ7PXm0+AAAECBAgQIECAAAECBAgQIECAAAECBAgQIECAQDkE9M/LUcfKZqF/XtnSS7xgAg68FaxgwiVQMAEHogpWsCbDVd8mwQo2XX0LVjDhEiBAgAABAl0VWD3J9km2GxhvaWb3tddeO5tuumk22WST+qj93YdAuwXuu+++3HrrrfVxyy23pPb3Jj9/SnLNwLg6yUNNXm86AQIECBAgQIAAAQIECBAgQIAAAQIECBAgQIAAAQLlF9A/L3+NC5+h/nnhSyiBigo48FbRwkubQJcEHJjpEnSPtlHfHsF3aVv17RK0bQgQIECAAIFSCGydZJsktT83azajt73tbam9BW6jjTaqjw033DDLLbdcs8uYX2GBp59+OnfccUduv/32+qi9ve0Pf/hDKyI3J/lpkusG/mxlDdcQIECAAAECBAgQIECAAAECBAgQIECAAAECBAgQIFBdAf3z6ta+LzLXP++LMgiCQFsEHHhrC6NFCBAYQcCBmXLfGuqrvuUWkB0BAgQIECBAoDWBCUm2SvKBJFsm2bCVZVZeeeW8733vq4/1118/G2ywQVZYYYVWlnJNyQSefPLJ3Hnnnbnrrrvyi1/8oj4ee+yxVrO8I8kNSX6W5Pokc1pdyHUECBAgQIAAAQIECBAgQIAAAQIECBAgQIAAAQIECBAYIqB/7pboqID+eUd5LU6g5wIOvPW8BAIgUGoBB6JKXd6or/qWW0B2BAgQIECAAIH2CCyVZIskmw+8/e1lFrllAAAgAElEQVT9SVr695hJkyZlvfXWy7rrrlsf66yzTn2MGzeuPZFapa8E5s2bl3vvvbc+7rnnnvq4++67M3PmzFbjrP3/cD9PUnuL201JbkzyfKuLuY4AAQIECBAgQIAAAQIECBAgQIAAAQIECBAgQIAAAQJNCuifNwlm+v8I6J+7EwhUU6ClB6yqSSVrAgRaEHAgqgW0Al2ivgUqVguhqm8LaC4hQIAAAQIECDQgUDudtunA+D9JNkkyqYHrRpyyxhprZK211sqaa65ZH7W/r7766lliiSXGsqxruyTwwgsv5KGHHsqDDz6YBx54oD7uv//++t/H+KmdjLs1yf9LcsvAmDfGNV1OgAABAgQIECBAgAABAgQIECBAgAABAgQIECBAgACBdgnon7dLsiTr6J+XpJDSINAmAQfe2gRpGQIEhhVwYKbcN4b6qm+5BWRHgAABAgQIEOiewKpJNhoYGyapjfFj3X7FFVfMaqutVh+rrrpqVllllfp497vf7TDcWHGbvL72j/K//vWv8+ijj9bHI488kocffrg+nnjiiSZXG3b63CR3DIzbk9TGI+1Y2BoECBAgQIAAAQIECBAgQIAAAQIECBAgQIAAAQIECBDoooD+eRexe7GV/nkv1O1JoJgCDrwVs26iJlAUAQeiilKp1uJU39bcinKV+halUuIkQIAAAQIEyirw3iTvS7LBwFgvyYR2Jbvsssvmne98Z32svPLKWWmllVI7IFcb73jHO/L2t7+9XVtVYp3f//73+d3vflc/vFYbjz/+eB577LH89re/rY9nnnmmnQ5zktyd5M6B8Yskv2znBtYiQIAAAQIECBAgQIAAAQIECBAgQIAAAQIECBAgQIBAHwnon/dRMUYLRf98NCE/J0CgUQEH3hqVMo8AgVYEHJhpRa0416hvcWrVSqTq24qaawgQIECAAAECnRVYLUntH/LXHRjrJHlPJ7ZcbLHFsvzyy9fHcsstl0mTJtVH7aDcxIkT6wfiamOZZZbJkksu2YkQer7m7Nmz8+yzz6b2j/G1MWvWrPrBtZkzZ9bH008/naeeeqo+XnrppU7F+6sk9ya5Z2DUDrY93KnNrEuAAAECBAgQIECAAAECBAgQIECAAAECBAgQIECAAIGCCOifd7FQ+uddxLYVAQJ/FXDgzc1AgEAnBRyY6aRu79dW397XoJMRqG8nda1NgAABAgQIEGifwPgkayVZc2CskaQ2Vk+ycPu2GXmlN7/5zfmbv/mbLL300n8dtUNwg+Otb31ramOJJZbIW97ylvpYfPHFM378+PqoHa5bdNFFM27cuPqorbfIIovUx8ILL5yFFloob3rTm+qj9vnLX/5SH6+99lpeffXVvPLKK/Xx5z//OfPmzauPl19+uX4Ibe7cufXx4osv5k9/+lN9vPDCC/njH/9YH7V/lB8czz33XAbHf//3f9fX69Ln1SQPJXlwYDyQpDbuTzK3SzHYhgABAgQIECBAgAABAgQIECBAgAABAgQIECBAgAABAkUX0D/XPy/6PSx+AgTmE3Dgze1AgEAnBRyY6aRu79dW397XoJMRqG8nda1NgAABAgQIEOiOQO032g2OVZIMjnclGdedEOwyIDAvyW+SPDrfqL2pbXCAIkCAAAECBAgQIECAAIFk0SRvGxhLJ1lqYNReLT4hyVsHxhJJ3jIwFk9Se5htsYFRW6M23jwwFklSG7VfCrNQktozEoPPSdR6IbXxWpLaLyN5ZWDUfgNKbbw8MGqv9a6N2i8leTHJnwbGC0n+ODDmJJmd5PmB8VySPwyM2jo+BAgQIECAAAECBAgQIECAQG8F9M976z//7vrn/VMLkRDoawEH3vq6PIIjUHgBB2YKX8IFJqC+6ltuAdkRIECAAAECBMotsGKSdyZZeWCslKT232pjhSS1Bwt9GheoPcj4ZJInBsbjSR4bGL8d+G+Nr2YmAQIECBAgQIAAAQIEyiNQO5y2fJLlBsakJLUxcb6xTJLaqB1oK+Ondiju2YExK8ngmJmkNp4eGE8lqR2i8yFAgAABAgQIECBAgAABAgS6K6B/3l5v/fP2elqNQGUFHHirbOklTqArAg5EdYW5Z5uob8/ou7Kx+naF2SYECBAgQIAAgb4V8EDi//yWfg8k9u0tKjACBAgQIECAAAECBPpEwANh7S2EB8La62k1AgQIECBAgAABAgQIECDQDgH9c/3zdtxH1iBAoEkBB96aBDOdAIGmBByYaYqrcJPVt3Alaypg9W2Ky2QCBAgQIECAQKUFFk3ytoFRezPcUgNjySQTBn5Df+239NeaAG8ZGIsnGZ9ksYFRW6M23jwwFklSGwsnWShJ7d+wBv8dq/ZdtTZeS/JqklcGxp+T1MbLA+OlJLUxN8mLSf40MGq/Lb92mK025iSZneT5gVF7sPAPA6O2jg8BAgQIECBAgAABAgQIJKvlf8cqSQbHu5KMA9RVgXlJfpPk0fnGw0kGR1eDsRkBAgQIECBAgAABAgQIECDwBoFu9M9rPfT5P7Xeuf65m5EAgdIJOPBWupJKiEBfCTgw01flaHsw6tt20r5aUH37qhyCIUCAAAECBAgQIECAAAECBAgQIECAAAECHRWo/VKStZKsOTDWSFIbqw/8MpKObl5b/M1vfnP+5m/+JksvvfRfx5JLLpnB8da3vjW1scQSS+Qtb3lLfSy++OIZP358fSy22GJZdNFFM27cuPqorbfIIovUx8ILL5yFFloob3rTm+qj9vnLX/5SH6+99lpeffXVvPLKK/Xx5z//OfPmzauPl19+OS+99FLmzp1bHy+++GL+9Kc/1ccLL7yQP/7xj/Uxe/bsv47nnnsug+O///u/6+t16VP7pTAPJXlwYDyQpDbuH/hlMF0KwzYECBAgQIAAAQIECBAgQIBAhwU839lhYMsTINAfAg689UcdREGgrAK+UJW1sv+Tl/qqb7kFZEeAAAECBAgQIECAAAECBAgQIECAAAECBMopUHtj23uTrDsw1knynk6kWjuEtvzyy9fHcsstl0mTJtXHsssum4kTJ+btb397fSyzzDL1g21l/NQOwz377LP5/e9/Xx+zZs3KM888k5kzZ9bH008/naeeeqo+aofrOvT5VZJ7k9wzMH458Fa4Dm1nWQIECBAgQIAAAQIECBAgQKCDAp7f7SCupQkQ6B8BB976pxYiIVBGAV+oyljV/81JfdW33AKyI0CAAAECBAgQIECAAAECBAgQIECAAAECxReoHWx7X5INBsZ6SSa0K63awbV3vvOd9bHyyitnpZVWyoorrlgf73jHO+qH2XwaF6gdiPvd736XJ554oj4ef/zxPPbYY/ntb39bH7WDcm38zElyd5I7B8YvktQOwvkQIECAAAECBAgQIECAAAEC/S3g+d3+ro/oCBBok4ADb22CtAwBAsMK+EJV7htDfdW33AKyI0CAAAECBAgQIECAAAECBAgQIECAAAECxRJYNclGA2PDJLUxfqwp1A6vrbbaavWx6qqrZpVVVqmPd7/73VliiSXGurzrmxB44YUX8utf/zqPPvpofTzyyCN5+OGH66N2QK4Nn7lJ7hgYtyepjUfasK4lCBAgQIAAAQIECBAgQIAAgfYJeH63fZZWIkCgjwUceOvj4giNQAkEfKEqQREXkIL6qm+5BWRHgAABAgQIECBAgAABAgQIECBAgAABAgT6V2Bckk0Hxv9JskmSSWMJd4011shaa62VNddcsz5qf1999dUdahsLahevrR2Ge+ihh/Lggw/mgQceqI/777+//vcxfmYmuTXJ/0tyy8CYN8Y1XU6AAAECBAgQIECAAAECBAi0LuD53dbtXEmAQIEEHHgrULGESqCAAr5QFbBoTYSsvk1gFXCq+hawaEImQIAAAQIECBAgQIAAAQIECBAgQIAAgdIKLJVkiySbJ9ksyfuTtNTvnzRpUtZbb72su+669bHOOuvUx7hxtTN0PmUTmDdvXu699976uOeee+rj7rvvzsyZtXNsLX1qPaSfJ7k5yU1JbkzyfEsruYgAAQIECBAgQIAAAQIECBBoRcDzna2ouYYAgcIJtPQP4IXLUsAECPRKwBeqXsl3Z1/17Y5zr3ZR317J25cAAQIECBAgQIAAAQIECBAgQIAAAQIECCQTkmyV5ANJtkyyYSsoK6+8ct73vvfVx/rrr58NNtggK6ywQitLuaZkAk8++WTuvPPO3HXXXfnFL35RH4899lirWd6R5IYkP0tyfZI5rS7kOgIECBAgQIAAAQIECBAgQGBUAc93jkpkAgECZRBw4K0MVZQDgf4V8IWqf2vTjsjUtx2K/buG+vZvbURGgAABAgQIECBAgAABAgQIECBAgAABAuUU2DrJNklqf9be4tbU521ve1s23njjbLTRRvWx4YYbZrnllmtqDZOrLfD000/njjvuyO23314ft912W/7whz+0glJ7+9tPk1w38Gcra7iGAAECBAgQIECAAAECBAgQGF7A853uDAIEKiHgwFslyixJAj0T8IWqZ/Rd2Vh9u8Lcs03Ut2f0NiZAgAABAgQIECBAgAABAgQIECBAgACBigisnmT7JNsNjLc0k/faa6+dTTfdNJtsskl91P7uQ6DdAvfdd19uvfXW+rjllltS+3uTnz8luWZgXJ3koSavN50AAQIECBAgQIAAAQIECBB4vYDnO90RBAhUQsCBt0qUWZIEeibgC1XP6Luysfp2hblnm6hvz+htTIAAAQIECBAgQIAAAQIECBAgQIAAAQIlFtghyY5Jan+u2Uyetbe3bb755vWx2WabZeLEic1cbi6BtgjMmjUrN998c2666ab6qL0FrsnPA0muSnLlwJ9NXm46AQIECBAgQIAAAQIECBCovIDnOyt/CwAgUA0BB96qUWdZEuiVgC9UvZLvzr7q2x3nXu2ivr2Sty8BAgQIECBAgAABAgQIECBAgAABAgQIlEng7Ul2TvKhJDslWaLR5DbccMNstdVW2XLLLfOBD3wgEyZMaPRS8wh0TWDOnDn52c9+lhtuuCHXX3997rjjjmb2fiHJFUl+nOTyJL9v5mJzCRAgQIAAAQIECBAgQIBARQU831nRwkubQNUEHHirWsXlS6C7Ar5Qdde727upb7fFu7uf+nbX224ECBAgQIAAAQIECBAgQIAAAQIECBAgUB6BVZJMHhjbNJrWaqutlm233TbbbLNNtt566yyzzDKNXmoegb4RePbZZ/PTn/401113Xa699to8/PDDzcR2XZIZA+PRZi40lwABAgQIECBAgAABAgQIVEjA850VKrZUCVRZwIG3Kldf7gQ6L+ALVeeNe7mD+vZSv/N7q2/nje1AgAABAgQIECBAgAABAgQIECBAgAABAuURWCPJR5N8JMkmjaS12GKL5YMf/GC23377bLfddlljjdoSPgTKJfDggw/mmmuuydVXX52f/OQneemllxpN8NYkP0zygyQPNnqReQQIECBAgAABAgQIECBAoAICnu+sQJGlSIBA4sCbu4AAgU4K+ELVSd3er62+va9BJyNQ307qWpsAAQIECBAgQIAAAQIECBAgQIAAAQIEyiCwWpK/S/KxJBs3ktB73vOe7LjjjvWxww47ZKGFFmrkMnMIlELgtddey1VXXZUrr7yyPn71q181mtdtSb6f5D+TNPXKuEY3MI8AAQIECBAgQIAAAQIECBRIwPOdBSqWUAkQaF3AgbfW7VxJgMDoAr5QjW5U5BnqW+TqjR67+o5uZAYBAgQIECBAgAABAgQIECBAgAABAgQIVE9g+SQfT7Jrks0bSX/zzTfPzjvvnA996EN573vf28gl5hCohMAvf/nL/PjHP87ll1+em266qdGcaxMvTfK9JE81epF5BAgQIECAAAECBAgQIECgRAKe7yxRMaVCgMDIAg68uTsIEOikgC9UndTt/drq2/sadDIC9e2krrUJECBAgAABAgQIECBAgAABAgQIECBAoEgC45LsnuTvk+zcSOC1w22TJ0+ujxVWWKGRS8whUGmBJ598MjNmzKiP2iG4Bj+XJ/mPJBcnmdfgNaYRIECAAAECBAgQIECAAIGiC3i+s+gVFD8BAg0JOPDWEJNJBAi0KOALVYtwBblMfQtSqBbDVN8W4VxGgAABAgQIECBAgAABAgQIECBAgAABAqUR2C7JPwyM8aNl9ZGPfCQf/ehHU/tz6aWXHm26nxMgMILAc889lx/+8If5wQ9+UP+zgc/cJP8+MK5pYL4pBAgQIECAAAECBAgQIECgyAKe7yxy9cROgEDDAg68NUxlIgECLQj4QtUCWoEuUd8CFauFUNW3BTSXECBAgAABAgQIECBAgAABAgQIECBAgEDhBd6VZK8keyZZfbRsPvzhD2eXXXapjyWXXHK06X5OgECTArNnz85ll11WHz/60Y8aufqhJBcmuSDJbxq5wBwCBAgQIECAAAECBAgQIFAwAc93FqxgwiVAoDUBB95ac3MVAQKNCfhC1ZhTUWepb1Er11jc6tuYk1kECBAgQIAAAQIECBAgQIAAAQIECBAgUA6BXZPsk2TyaOlstdVW+fjHP55dd901EydOHG26nxMg0CaBWbNm5dJLL833vve9XH/99Y2sOiPJeUkubWSyOQQIECBAgAABAgQIECBAoCACnu8sSKGESYDA2AQceBubn6sJEFiwgC9U5b5D1Fd9yy0gOwIECBAgQIAAAQIECBAgQIAAAQIECBAou8C7k+yb5BNJVlxQsmuvvXZ233337LbbbllttdXK7iI/An0v8PDDD+eSSy7JxRdfnPvuu2+0eJ9I8t0k30ny69Em+zkBAgQIECBAgAABAgQIEOhzAc/v9nmBhEeAQHsEHHhrj6NVCBAYXsAXqnLfGeqrvuUWkB0BAgQIECBAgAABAgQIECBAgAABAgQIlFVg5ySfTLLLghKcMGFC9thjj/rYYostymohLwKFF7jxxhtz0UUX1cecOXNGy+eyJN9OcvloE/2cAAECBAgQIECAAAECBAj0qYDnd/u0MMIiQKC9Ag68tdfTagQIvF7AF6py3xHqq77lFpAdAQIECBAgQIAAAQIECBAgQIAAAQIECJRJYPEknx4Y6y4ose233z577bVX9txzzyy88MJlMpALgVILvPrqq7nwwgtzwQUX5Oqrrx4t13uSfHNgvDjaZD8nQIAAAQIECBAgQIAAAQJ9JOD53T4qhlAIEOicgANvnbO1MgECiS9U5b4L1Fd9yy0gOwIECBAgQIAAAQIECBAgQIAAAQIECBAog8DqSf4pyWeSvGWkhCZNmpRPfOIT2WeffbLWWmuVIW85EKi0wP3335/zzjsv3/3udzNz5swFWfwpyTeS/GuShyqNJnkCBAgQIECAAAECBAgQKIqA53eLUilxEiAwJgEH3sbE52ICBEYR8IWq3LeI+qpvuQVkR4AAAQIECBAgQIAAAQIECBAgQIAAAQJFFtgqyf5JdltQEtttt1323Xff7LHHHkXOVewECCxA4KKLLsp3vvOdXHPNNaM5XZLknCTXjzbRzwkQIECAAAECBAgQIECAQA8FPL/bQ3xbEyDQPQEH3rpnbScCVRTwharcVVdf9S23gOwIECBAgAABAgQIECBAgAABAgQIECBAoIgCuyb5bJKtRwp+scUWy6c//el88pOfzAYbbFDEHMVMgEALAnfeeWe+/e1v55vf/GZeeumlBa3w0yRfT3JpC9u4hAABAgQIECBAgAABAgQIdFrA87udFrY+AQJ9IeDAW1+UQRAESivgC1VpS1tPTH3Vt9wCsiNAgAABAgQIECBAgAABAgQIECBAgACBIgl8Ksnnk6w/UtBrrrlm9ttvv/pYYoklipSbWAkQaKPACy+8kHPPPbc+HnjggQWtfFeSryb5Vhu3txQBAgQIECBAgAABAgQIEBirgOd3xyroegIECiHgwFshyiRIAoUV8IWqsKVrKHD1bYipsJPUt7ClEzgBAgQIECBAgAABAgQIECBAgAABAgQqJXBgkoOSrDJS1ttvv33233//7LLLLpWCkSwBAqMLXHbZZTnnnHNy9dVXL2jyo0nOTHLW6CuaQYAAAQIECBAgQIAAAQIEOi7g+c6OE9uAAIF+EHDgrR+qIAYC5RXwhaq8ta1lpr7qW24B2REgQIAAAQIECBAgQIAAAQIECBAgQIBAvwoslOSQgbHCSEHuvffeOeCAA7Lpppv2ax7iIkCgTwRuueWWnH322Tn//PMXFNGTSU4fGK/1SejCIECAAAECBAgQIECAAIHqCXh+t3o1lzGBSgo48FbJskuaQNcEfKHqGnVPNlLfnrB3bVP17Rq1jQgQIECAAAECBAgQIECAAAECBAgQIECgQYFaf/uwJIcmWW64axZZZJF8/vOfz+c+97msuuqqDS5rGgECBP5H4JFHHsnXvva1fPWrX80rr7wyEsvTSU5LcuowvyQUJQECBAgQIECAAAECBAgQ6LSA5zs7LWx9AgT6QsCBt74ogyAIlFbAF6rSlraemPqqb7kFZEeAAAECBAgQIECAAAECBAgQIECAAAEC/SRwcJLDkwz7RrellloqU6ZMyYEHHphlllmmn+IWCwECBRR49tlnc9ZZZ2X69Ol5/vnnR8qg9sa3U5KcUcAUhUyAAAECBAgQIECAAAECxRXw/G5xaydyAgSaEHDgrQksUwkQaFrAF6qmyQp1gfoWqlxNB6u+TZO5gAABAgQIECBAgAABAgQIECBAgAABAgQ6IPBPSaYmefdway+77LI5+OCDc9BBB2X8+PEd2N6SBAhUWWDu3Lk588wzc8YZZ+SZZ54ZieLXSaYl+dcqW8mdAAECBAgQIECAAAECBLom4PnOrlHbiACBXgo48NZLfXsTKL+AL1TlrrH6qm+5BWRHgAABAgQIECBAgAABAgQIECBAgAABAr0U+IckRyV573BBLLfccjn00ENzyCGHZOGFF+5lnPYmQKACAq+++mpOP/30nHbaaXn66adHyviXSU5M8u8VIJEiAQIECBAgQIAAAQIECPROwPO7vbO3MwECXRRw4K2L2LYiUEEBX6jKXXT1Vd9yC8iOAAECBAgQIECAAAECBAgQIECAAAECBHohsH2SY5JsOdzmEydOzOGHH57DDjssCy20UC/isycBAhUWeO2113LqqafmlFNOyaxZs0aSuCHJ8UmurjCV1AkQIECAAAECBAgQIECgcwKe3+2crZUJEOgjAQfe+qgYQiFQQgFfqEpY1PlSUl/1LbeA7AgQIECAAAECBAgQIECAAAECBAgQIECgmwLrJvnnJH8/3KYTJkzI1KlTc8QRR2TcuHHdjMteBAgQeIPAvHnzcvLJJ2fatGmZM2fOSEL/keRfktyDkAABAgQIECBAgAABAgQItFHA87ttxLQUAQL9K+DAW//WRmQEyiDgC1UZqjhyDuqrvuUWkB0BAgQIECBAgAABAgQIECBAgAABAgQIdENgqSRfSHLIcJu96U1vylFHHZUjjzwySy65ZDfisQcBAgQaFpg9e3ZOOumknHjiifnLX4a2T/+6zOlJvpLk+YYXNpEAAQIECBAgQIAAAQIECIws4PlddwcBApUQcOCtEmWWJIGeCfhC1TP6rmysvl1h7tkm6tszehsTIECAAAECBAgQIECAAAECBAgQIECgMgIHJvlSkrcNl/EBBxyQo48+OiuuuGJlQCRKgEAxBZ544omccMIJOfvss0dK4A8D/3t3VjEzFDUBAgQIECBAgAABAgQI9JGA5zv7qBhCIUCgcwIOvHXO1soECCS+UJX7LlBf9S23gOwIECBAgAABAgQIECBAgAABAgQIECBAoFMCOwy87Wjj4TbYddddc8wxx2T99dfv1P7WJUCAQEcE7rrrrhx//PG59NJLR1r/toG3Wl7VkQAsSoAAAQIECBAgQIAAAQJVEPD8bhWqLEcCBOLAm5uAAIFOCvhC1Und3q+tvr2vQScjUN9O6lqbAAECBAgQIECAAAECBAgQIECAAAEC1RR4R5J/SfKJ4dLfdNNNc+yxx2annXaqpo6sCRAojcAVV1yR4447LrfccstIOX03yT8n+V1pkpYIAQIECBAgQIAAAQIECHRLwPOd3ZK2DwECPRVw4K2n/DYnUHoBX6jKXWL1Vd9yC8iOAAECBAgQIECAAAECBAgQIECAAAECBNopcEiS45OMH7ro8ssvny9+8Yv5zGc+0879rEWAAIGeC3zjG9/Il7/85Tz11FPDxTI3yTFJTu95oAIgQIAAAQIECBAgQIAAgSIJeH63SNUSKwECLQs48NYynQsJEGhAwBeqBpAKPEV9C1y8BkJX3waQTCFAgAABAgQIECBAgAABAgQIECBAgACBUQW2SHJCks2Gmzl16tR86UtfyvjxbzgHN+rCJhAgQKAIAnPnzq3/79y0adNGCvfmJEcnubEI+YiRAAECBAgQIECAAAECBHou4PnOnpdAAAQIdEPAgbduKNuDQHUFfKEqd+3VV33LLSA7AgQIECBAgAABAgQIECBAgAABAgQIEBiLwCJJTkpy6HCLTJ48Occdd1zWW2+9sezhWgIECBRG4O67786xxx6bGTNmjBTzaUmOTPJKYZISKAECBAgQIECAAAECBAj0QsDzu71QtycBAl0XcOCt6+Q2JFApAV+oyl1u9VXfcgvIjgABAgQIECBAgAABAgQIECBAgAABAgRaFfhokpOTrDp0gZVXXjnHH3989txzz1bXdh0BAgQKLXDhhRfmmGOOyWOPPTZcHo8kOSLJDwqdpOAJECBAgAABAgQIECBAoJMCnt/tpK61CRDoGwEH3vqmFAIhUEoBX6hKWda/JqW+6ltuAdkRIECAAAECBAgQIECAAAECBAgQIECAQLMCE5KckmS/4S489NBDc8IJJ2TcuHHNrms+AQIESiUwb968HH300TnttNpL3Yb9nJvk8CRzSpW4ZAgQIECAAAECBAgQIKFkXa0AACAASURBVECgHQKe322HojUIEOh7AQfe+r5EAiRQaAFfqApdvlGDV99RiQo9QX0LXT7BEyBAgAABAgQIECBAgAABAgQIECBAoOsCuyapndxYcejOm2++eU488cRsttlmXQ/KhgQIEOhngZtvvjlHHXVUbrrppuHCfCLJoUku7eccxEaAAAECBAgQIECAAAECXRfwfGfXyW1IgEAvBBx464W6PQlUR8AXqnLXWn3Vt9wCsiNAgAABAgQIECBAgAABAgQIECBAgACBRgTGJzkjyWeGm3zSSSdl6tSpjaxjDgECBCorMG3atBx55JEj5f+NJAcnmVtZIIkTIECAAAECBAgQIECAwPwCnt91PxAgUAkBB94qUWZJEuiZgC9UPaPvysbq2xXmnm2ivj2jtzEBAgQIECBAgAABAgQIECBAgAABAgQKI/ChJGcmWXVoxDvttFNOOeWUrLXWWoVJRqAECBDopcD999+fww8/PFdcccVwYTyS5KAkP+5ljPYmQIAAAQIECBAgQIAAgb4Q8HxnX5RBEAQIdFrAgbdOC1ufQLUFfKEqd/3VV33LLSA7AgQIECBAgAABAgQIECBAgAABAgQIEFiQwIlJ3vA6okUWWSSnnnpqpkyZQo8AAQIEWhCYPn16DjvssLzyyivDXX1SkqNaWNYlBAgQIECAAAECBAgQIFAeAc/vlqeWMiFAYAECDry5PQgQ6KSAL1Sd1O392urb+xp0MgL17aSutQkQIECAAAECBAgQIECAAAECBAgQIFBcgfWTfC3J+4emsOOOO+b000/PGmusUdzsRE6AAIE+EHjwwQdzyCGH5Morrxwump8n+VySu/ogVCEQIECAAAECBAgQIECAQPcFPN/ZfXM7EiDQAwEH3nqAbksCFRLwharcxVZf9S23gOwIECBAgAABAgQIECBAgAABAgQIECBAYKjA/knOHo5l2rRpOeKII4gRIECAQBsFTj755EydOnWkFQ9Ick4bt7MUAQIECBAgQIAAAQIECBRDwPO7xaiTKAkQGKOAA29jBHQ5AQILFPCFqtw3iPqqb7kFZEeAAAECBAgQIECAAAECBAgQIECAAAECgwKLDhyq+MehJJtsskmmT5+ejTbaiBYBAgQIdEDg9ttvz5QpU3LrrbcOt/q/JakdRn65A1tbkgABAgQIECBAgAABAgT6U8Dzu/1ZF1ERINBmAQfe2gxqOQIEXifgC1W5bwj1Vd9yC8iOAAECBAgQIECAAAECBAgQIECAAAECBGoCmyb5RpJ1hnIcfvjhqb19yIcAAQIEOi9Qe4vmKaecMtxG9yb5TJJbOh+FHQgQIECAAAECBAgQIECgDwQ8v9sHRRACAQKdF3DgrfPGdiBQZQFfqMpdffVV33ILyI4AAQIECBAgQIAAAQIECBAgQIAAAQIEDkjy9aEMkyZNyte//vV87GMfI0SAAAECXRT4/ve/n89+9rOZOXPmcLt+NsnZXQzHVgQIECBAgAABAgQIECDQGwHP7/bG3a4ECHRZwIG3LoPbjkDFBHyhKnfB1Vd9yy0gOwIECBAgQIAAAQIECBAgQIAAAQIECFRboHZoYv+hBJMnT84555yT5Zdfvto6sidAgECPBJ566qnsv//+mTFjxnARnJOkdljZhwABAgQIECBAgAABAgTKK+D53fLWVmYECMwn4MCb24EAgU4K+ELVSd3er62+va9BJyNQ307qWpsAAQIECBAgQIAAAQIECBAgQIAAAQL9K7BKku8k2WJoiF/+8pfzhS98oX8jFxkBAgQqJPCVr3wlX/ziF4fL+MYk+yZ5tEIcUiVAgAABAgQIECBAgECVBDzfWaVqy5VAhQUceKtw8aVOoAsCvlB1AbmHW6hvD/G7sLX6dgHZFgQIECBAgAABAgQIECBAgAABAgQIEOgzgZ2T/FuSZeaPa9lll825556b2tvdfAgQIECgfwRqb3nbb7/98swzzwwN6tkk/5jk8v6JViQECBAgQIAAAQIECBAg0CYBz3e2CdIyBAj0t4ADb/1dH9ERKLqAL1RFr+CC41df9S23gOwIECBAgAABAgQIECBAgAABAgQIECBQLYGDkpwxNOXtttsu3/rWt7LSSitVS0O2BAgQKIjA448/nk996lO55pprhov44CRnFiQVYRIgQIAAAQIECBAgQIBAYwKe323MySwCBAou4MBbwQsofAJ9LuALVZ8XaIzhqe8YAfv8cvXt8wIJjwABAgQIECBAgAABAgQIECBAgAABAm0UmJ7kwKHrHXTQQTnjjDecgWvjtpYiQIAAgXYJHHzwwTnzzGHPtp2VZEq79rEOAQIECBAgQIAAAQIECPRcwPOdPS+BAAgQ6IaAA2/dULYHgeoK+EJV7tqrr/qWW0B2BAgQIECAAAECBAgQIECAAAECBAgQKL/AW5NckORvh6Z69tlnZ//99y+/gAwJECBQIoFzzjknBxxwwHAZ/VeSvZL8sUTpSoUAAQIECBAgQIAAAQJVFfD8blUrL28CFRNw4K1iBZcugS4L+ELVZfAub6e+XQbv8nbq22Vw2xEgQIAAAQIECBAgQIAAAQIECBAgQKDLAmskuSjJBvPvu8IKK+S8887LNtts0+VwbEeAAAEC7RC47rrrss8+++TJJ58cutydSfZI8mA79rEGAQIECBAgQIAAAQIECPRMwPOdPaO3MQEC3RRw4K2b2vYiUD0BX6jKXXP1Vd9yC8iOAAECBAgQIECAAAECBAgQIECAAAEC5RXYOsnFSSbOn+IWW2yR888/PyuvvHJ5M5cZAQIEKiDw2GOPZe+9986NN944NNtZSXZP8tMKMEiRAAECBAgQIECAAAECZRXw/G5ZKysvAgReJ+DAmxuCAIFOCvhC1Und3q+tvr2vQScjUN9O6lqbAAECBAgQIECAAAECBAgQIECAAAECvRPYbeCw2+si2HPPPXPBBRf0Lio7EyBAgEDbBfbaa69ceOGFw61bO/R2Sds3tCABAgQIECBAgAABAgQIdEPA853dULYHAQI9F3DgreclEACBUgv4QlXq8kZ91bfcArIjQIAAAQIECBAgQIAAAQIECBAgQIBA+QQ+l+SrQ9M66qijcsIJJ5QvWxkRIECAQI4++uiceOKJw0l8PsnXEBEgQIAAAQIECBAgQIBA4QQ8v1u4kgmYAIFWBBx4a0XNNQQINCrgC1WjUsWcp77FrFujUatvo1LmESBAgAABAgQIECBAgAABAgQIECBAoBgC/5zkuKGhnnnmmZkyZUoxMhAlAQIECLQkMH369Bx00EHDXXtskn9paVEXESBAgAABAgQIECBAgECvBDzf2St5+xIg0FUBB966ym0zApUT8IWq3CVXX/Utt4Ds/n/27gXspjJ9/PjNiJ/8G2GEJJlGxl9CDolOcuxoXh3klBxCr7N+GTHIsTIhGkKJEBkmpKYo6YCYFJr66zBNVE6ZNMaoUeJ/3U/tPevd9n73Wnuvtdfaa3/XdXXN5H3Wc/jci5ZnPffzIIAAAggggAACCCCAAAIIIIAAAggggAAC4RGYJCL3xA7n6aeflvbt24dnlIwEAQQQQCChwNKlS+W2226L9/Pfi8hQ6BBAAAEEEEAAAQQQQAABBLJGgPW7WRMqOooAAukIkPCWjh73IoBAMgFeqJIJZffPiW92xy9Z74lvMiF+jgACCCCAAAIIIIAAAggggAACCCCAAAIIZIfADBHJt3a1TJkysmzZMmnevHl2jIBeIoAAAgi4IrBu3Tq55ZZb5Ouvv46tb6aI9HWlESpBAAEEEEAAAQQQQAABBBDwWoD1nV4LUz8CCARCgIS3QISBTiAQWgFeqEIbWjMw4kt8wy3A6BBAAAEEEEAAAQQQQAABBBBAAAEEEEAAgewXeEJEulmHUa1aNVm+fLlcfPHF2T86RoAAAggg4FjgnXfekZtvvlk+/fTT2HvniUh3xxVyAwIIIIAAAggggAACCCCAQKYFWL+baXHaQwABXwRIePOFnUYRyBkBXqjCHWriS3zDLcDoEEAAAQQQQAABBBBAAAEEEEAAAQQQQACB7BZYJCKdrEOoXbu2rFixQs4///zsHhm9RwABBBBIS+CTTz6RvLw8+etf/xpbz1Mi0jmtyrkZAQQQQAABBBBAAAEEEEDAawHW73otTP0IIBAIARLeAhEGOoFAaAV4oQptaM3AiC/xDbcAo0MAAQQQQAABBBBAAAEEEEAAAQQQQAABBLJXYLGIdLB2v3HjxibZrWLFitk7KnqOAAIIIOCawP79+03S2+bNm2PrXCIiHV1riIoQQAABBBBAAAEEEEAAAQTcFmD9rtui1IcAAoEUIOEtkGGhUwiERoAXqtCEMu5AiC/xDbcAo0MAAQQQQAABBBBAAAEEEEAAAQQQQAABBLJT4JRktyuvvFJWrVolpUuXzs4R0WsEEEAAAU8EDh8+LG3btpXXXnsttn6S3jwRp1IEEEAAAQQQQAABBBBAwBUB1u+6wkglCCAQdAES3oIeIfqHQHYL8EKV3fFL1nvim0wou39OfLM7fvQeAQQQQAABBBBAAAEEEEAAAQQQQAABBHJTYKGIdLYOvXnz5rJ69WopWbJkboowagQQQACBQgW+/fZbueGGG2TdunWx5RaJSBf4EEAAAQQQQAABBBBAAAEEAifA+s7AhYQOIYCAFwIkvHmhSp0IIBAR4IUq3M8C8SW+4RZgdAgggAACCCCAAAIIIIAAAggggAACCCCAQHYJPCEi3axdbtGihTz33HNSokSJ7BoJvUUAAQQQyKjAsWPH5Prrr5eXX345tt15ItI9o52hMQQQQAABBBBAAAEEEEAAgWQCrN9NJsTPEUAgFAIkvIUijAwCgcAK8EIV2NC40jHi6wpjYCshvoENDR1DAAEEEEAAAQQQQAABBBBAAAEEEEAAAQROEZghIvnWX9WT3Z5//nmS3XhYEEAAAQRsCWjS23XXXRfvpLeZItLXViUUQgABBBBAAAEEEEAAAQQQyIQA6zszoUwbCCDguwAJb76HgA4gEGoBXqhCHV4hvsQ33AKMDgEEEEAAAQQQQAABBBBAAAEEEEAAAQQQyA6BB0VkqLWrV1xxhbzwwgty+umnZ8cI6CUCCCCAQCAEvvnmG7nmmmvk9ddfj+3PJBH5bSA6SScQQAABBBBAAAEEEEAAAQR8Xb978uTJ2PaJCAKhFShSpAg5Vz5GF3wf8WkagRwQ8PWFKgd8/R4i8fU7At62T3y99aV2BBBAAAEEEEAAAQQQQAABBBBAAAEEEEDADYHhIjLBWlGjRo1kzZo1cuaZZ7pRP3UggAACCOSYwD//+U9p3bq1/OUvf4kd+QgRmZhjHAwXAQQQQAABBBBAAAEEEAiigK/rO0l4C+IjQZ+8EiDhzStZe/WS8GbPiVIIIJCagK8vVKl1mbscCBBfB1hZWJT4ZmHQ6DICCCCAAAIIIIAAAggggAACCCCAAAII5JRAHxF51DriCy+8UNauXSuVKlXKKQgGiwACCCDgrsC+ffukVatW8t5778VWfJeIzHK3NWpDAAEEEEAAAQQQQAABBBBwKODr+s6gJLw99dRT0rlzZ0PXu3dvmTp1qpQsWdIhpbfFv/rqK+nUqZPZoEyvDRs2SNOmTb1t1IfawzxOEt58eKAsTZLw5q8/rSMQdgFfX6jCjhuA8RHfAATBwy4QXw9xqRoBBBBAAAEEEEAAAQQQQAABBBBAAAEEEEhT4CYRWW6t49xzz5WXXnpJLrjggjSr5nYEEEAAAQREPvroI2nZsqV89tlnsRw3i8ifMEIAAQQQQAABBBBAAAEEEPBNwNf1nbmQ8GZNplu0aJFJWkvlCnMimNUjzOMk4S2VJ9+9e0h4c8+SmhBA4FQBX1+oCIjnAsTXc2JfGyC+vvLTOAIIIICACgRlgoxoIJAJASbIMqFMGwgggAACCCCAAAIIhEZAtwB+TUR+FhnRGWecIevWrZOGDRuGZpAMBAEEEEDAf4G33npLmjdvLkeOHLF25gcRuVJENvrfQ3qAAAIIpC/A96j0DakhewT4HpU9saKnCCCAQBIBX9d3BuX9ycsT3rI54W3jxo1y2WWXufqbqHXr1qIm5cqVi1svCW+uclOZRYCENx4HBBDwUsDXFyovB0bdRoD4hvtBIL7hji+jQwABBLJCICgTZFmBRSezXoAPjFkfQgaAAAIIIIAAAggggECmBM4TkddFpIq1wRdeeEHatGmTqT7QDgIIIIBADgm8+OKLcs0118SO+HMRuUJEduUQBUNFAIGQCvA9KqSBZVhxBfgexYOBAAIIhEbA1/WdTt6fTpw4Ibt27ZJnn31W1q9fLzt27JDdu3ebQNSrV0/q1Kkj1157rbRo0ULKlCnjKEAkvMXnIuHN0WOUtDDvT0mJPC1AwpunvFSOQM4L+PpClfP63gMQX++N/WyB+PqpT9sIIIAAAkbAyQSZl2ReTpC51e8w75RkNQrzOJkgc+t3A/UggAACCCCAAAIIIBBqgaIi8oaINLGOcsGCBdKlS5dQD5zBIYAAAgj4K7Bw4UK5/fbbYzuxSUQuF5ET/vaO1hFAAIH0BPgeZd8vzN9p+B5l/zmgJAIIIIBAIAR8Xd9p5/3p5MmTsm3bNhk/frysWLEiKVrZsmWlT58+MmjQIClfvnzS8lrAy/U8nPBWMASZPOHNy3fODz/8UNq3b28SL5ONKSLAeh5bvx09K0TCm2e0VIwAApwAFvpnwNcX5tDr+j9A4ut/DOgBAgggkPMCdibIMoHEBFkmlO214eWklr0eeFeKCTLvbKkZAQQQQAABBBBAAIEQCTwlIh2t43nwwQdl6NChIRoiQ0EAAQQQCKrApEmT5Le//W1s9xaLSKeg9pl+IYAAAnYE+B5lR+nHMmH+TmNVCPM4+R5l/3mnJAIIIBBwAV/XdyZ7fzp+/LhJRhsyZIgcOnTIEWXTpk1l+vTpcvHFFye9j/U8SYkSFkgl8auw1tx8f3Kzrtg+pzJu3p9Sf87cuJOENzcUqQMBBBIJ+PpCRVg8FyC+nhP72gDx9ZWfxhFAAAEEVCDZBFmmlJggiy+9ceNGueyyy1wNQ7Ldk7yc1HJ1IClUxgRZCmjcggACCCCAAAIIIIBAbgmMFZGR1iH379/fLP7gQgABBBBAIFMCAwYMkEceeSS2uXEiMipTfaAdBBBAwG0BvkfZF/XjOw3fo+zHx05JvkfZUaIMAgggkBUCvq7vLOz9SZPdpk6dKuPGjZMjR44YzKpVq0qPHj0kLy9PLrjgAilevLj59X//+9+yfft2eeyxx8wpcJHyNWrUkDlz5sgVV1xRaDC8XM+j/R816se/6o4dO1ZGjiwwNWv7IfHj/clO51JJ/CqsXjfH6WZdsX1OZdy8P9l5orwrQ8Kbd7bUjAACIr6+UBEAzwWIr+fEvjZAfH3lp3EEEEAAARVw8oHxxIkTsmvXLnn22Wdl/fr15uj53bt3G8h69epJnTp15Nprr5UWLVpImTJlHAF7OUFmrXvRokXSqVNqmyF7OdmTCIsPjI4eo6SFmSBLSkQBBBBAAAEEEEAAAQRyWUD/srjICnDDDTeYvwNzIYAAAgggkGmBG2+8UVavXh3bbGcR0ZNIuRBAAIGsE+B7lP2Q8T3KvlVQS/I9KqiRoV8IIICAYwFf13cW9v60atUq6dKlSzR5Tf+/nhhesWLFhIM8efKkvP322zJo0CDRtSh66Ulvuo7mvPPOS3ifV+t5fvjhB5Pgdv/995u2Bw8eLA888EA0Uc9JtPx4f7LTv82bN0urVq1MnHQt1eLFi6V8+fJ2bo1bxs1xullXbGdJeEs5xL7dSMKbb/Q0jEBOCPj6QpUTwv4Okvj66+9168TXa2HqRwABBBBIKmDnA6NOem3btk3Gjx9vdntKdpUtW1b69OljJsnsTtR4NUGmfSXhrWDEMnnCGxNkyX638HMEEEAAAQQQQAABBBAIiMDFIrJZRE6L9KdWrVpm4Ufp0qUD0kW6gQACCCCQSwKHDx82Cw/ff/9967C/F5HGIvJOLlkwVgQQCIcA36Psx9HLbyuJepHtGzB6acaCbfvPLiURQACBEAr4ur4z0fvTnj17TLKbblStV35+vkl2K1WqlK0QfPTRR2ZNT+T+4cOHy5gxY6RYsWJx7/dqPY/+vbdnz56yfPly026bNm1k4cKF8otf/MLWOKyFvHwXcNwZyw26mVrbtm3Nr1SvXt2M9aKLLkq5SjfH6WZdsQPi/SnlEPt2IwlvvtHTMAI5IeDrC1VOCPs7SOLrr7/XrRNfr4WpHwEEEEAgqUCyD4zHjx83CWNDhgyRQ4cOJa3PWkAXZEyfPl0uvljXDRZ+eTVBpq1mc8JbMjf9eSoTRYXV6+aklpt1MUFm52mgDAIIIIAAAggggAACCKQgoElufxGRupF7TzvtNNm0aZM0aNAgheq4BQEEEEAAAXcEtm7dKk2aNJHvv9c8t+i1XUQaiUiBX3SnRWpBAAEEvBPge5R9Wy+/rdjvxakl+R61Q5JtKhlR44S3dJ407kUAAQQCJeDr+s5E709z5841iWJ6NWvWzCSJVa5c2RHcK6+8Ip07d5Z9+/ZJzZo1ZdmyZaIbgMW7vFrPo6fN3XDDDaYPep1xxhlmE+7mzZs7GosWDuL7U+wJdtrPWbNmSe/eveOOb9y4cTJq1ChHY9+wYYPZLCeVy0uzVN4beX9KJYru3UPCm3uW1IQAAqcK+PpCRUA8FyC+nhP72gDx9ZWfxhFAAAEEVKCwD4ya7DZ16lTRSZUjR44YsKpVq0qPHj0kLy9PLrjgAilevLj59X//+9+yfft2eeyxx8wEVKR8jRo1ZM6cOXLFFVcUCu7VBJk2ap0UGjt2rIwcOTKl4Hs52ZNSh366KZWJosLac3OcbtYV2+dUxs0EWTpPGvcigAACCCCAAAIIIBBagfki0tU6ukWLFkmnTp1CO2AGhgACCCCQPQLWeVNLr58UkTuyZxT0FAEEEOB7lJNnwMtvK0764cZ3Gb5HpSPOvQgggAACARDwdX1nvPU83377rQwePFhmz55teApLoCrM7+jRo9KvXz+ZP1+nRkUKmw/1Yj3PyZMnzXqku+++u0A3BwwYYE6rK1GihKPwB/H9ae/evWaO+dVXX42ORddaacJimTJlThkfCW9FyLly9NS7Wxh8dz2pDQEECgr4+kJFMDwXIL6eE/vaAPH1lZ/GEUAAAQRUoLCEt1WrVkmXLl2iyWv6/3ViqWLFignxdFJKd2EaNGiQbNy40ZTT3YR0cuy8885LeJ8XE2TaWOyOSTrx98ADD0QT9Zw8BUGcINP+b968WVq1amXi1KJFC1m8eLGUL1/eydAKlHVznG7WFTsgEt5SDjE3IoAAAggggAACCCCAwH8FBojINCvIsGHD5P7778cIAQQQQACBwAjce++9Zk4z5hooItMD00k6ggACCCQR4HuU/UfEy28r9ntxakm+R3HCWzrPD/cigAACWSrg6/rOeO9P1veESpUqyerVq6V+/fop8WrSXJ8+fcy9o0ePNv8UiZNz5MV6nk8//VQ6dOggW7ZsER2HXnrSm/7/p59+Oumm2rEDjn1/SgSSyY3OrCfxWfuTqA9+J7yl9BDZuIkTcm0gBaAICW8BCAJdQCDEAr6+UIXYNShDI75BiYQ3/SC+3rhSKwIIIICAA4FEHxj37Nljkt3Wr19vasvPzzfJbqVKlbJV+0cffWQmxiL3Dx8+XMaMGSPFihWLe78XE2Ta0OHDh6Vnz56yfPly026bNm1k4cKF8otf/MLWOKyFgvqB8dlnn5W2bduarlavXt2M9aKLLnI8vsgNbo7TzbpiB0TCW8oh5kYEEEAAAQQQQAABBBD4UaCxiLxpxbj22mvl+eefxwcBBBBAAIHACVx33XXy5z//ObZfl+p+WIHrLB1CAAEE4gjwPcr+Y+HltxX7vTi1JN+jSHhL5/nhXgQQQCBLBXxd3xnv/cm6TqJOnTqydOlSqVGjRkq8dtfp2C1ntxPHjx83m7qMHDnS3DJ58mQpXbq0Wdujl56Cpsl4TjZ6DlrCW+yaqyZNmsimTZvM+C655BKZN2+e1KxZ0y5ZtJyb74l2zRx3MuYGEt7SFczM/SS8ZcaZVhDIVQFfX6hyFT2D4ya+GcT2oSni6wM6TSKAAAIIFBRI9IHRutNQs2bNTJJY5cqVHfG98sor0rlzZ7MLk07ULFu2TGrVqhW3DrcnyCKN6GlzN9xwg+mDXmeccYasWLFCmjdv7mgsWtjNiSPHjSe4IfYEOy02a9Ys6d27d9w7/N4RasOGDebEPzcuEt7cUKQOBBBAAAEEEEAAAQRyWmCbiNSNCOhp5lu3bnX8d9+cFmTwCCCAAAIZE9DFcg0aNJD9+/db29wuIvUy1gkaQgABBNIQ4HuUfTy+R9m3ipT00ozvUc7jwR0IIIBAiAR8Xd8Z1oS31157Tbp27Sq7d+8260f0xDNNeNN1LrquSC9NiLv77rsTbqod+4zZTd7KxAlvmtCnp+VNnDjRdPPGG280G4xrgl9kfLfddptMnz7dUVKf1uXmO49ds3R/P5Pwlq5gZu4n4S0zzrSCQK4K+PpClavoGRw38c0gtg9NEV8f0GkSAQQQQKCgQLwJsm+//VYGDx5sdkzSq7AEqsI8jx49Kv369ZP58+ebYoVNHHmR8Hby5EmZOnWqmQSzXgMGDDCTSSVKlHD0OLg5ceSo4UIK7927Vzp16iSvvvpqtJTudqUJi2XKlDnlThLeijBH49bDRz0IIIAAAggggAACCGS3wB9EpK91CCtXroyenp3dQ6P3CCCAAAJhFVi1apX85je/iR3eDBHpF9YxMy4EEAiPAN+j7MeS71H2rSIlvTQj4c15PLgDAQQQCJGAr+s7470/Wf+bV6lSJVm9erXUr18/JXJdE9SnTx9zryZo6T9F4iypcHM9z86dO6Vbt26yZcsW0+6cOXPMyW7arm5GKx5GLgAAIABJREFUdvPNN5tEON3MWtcqdejQIW6fYgfs5buAE1xdp7RkyRLjeuTIETMO3WC8bdu2snHjRrO+R8enV35+vlm7VKpUKdtNuDlON+uKHQDvT7ZDGpiCLKYKTCjoCAKhFPD1hSqUosEaFPENVjzc7g3xdVuU+hBAAAEEHAuEcYIsgvDpp5+ayS+dKNOJPr30pDf9/08//bRcccUVjrzs7m6UiR2hIh23nsRnHUyiPvid8OYI3EFhdoRygEVRBBBAAAEEEEAAAQQQuFVElloZ7r333uiOu/AggAACCCAQZIHhw4fL/fffH9vF9iLyxyD3m74hgAACfI+y/wzwPcq+VaSkXTPnNRe8g+9R6QpyPwIIIJB1Ar6u7wzbhgEHDhwwp7jpZi563XnnnWYT60jCV7xksZkzZ0rHjh2laNGihT48XiZv2X1qtf/r16+X7t27R5PadIPuCRMmmA25Y8en9fbv39/8XBPj7FxujtPNumL7TsKbnWgGqwwJb8GKB71BIGwCvr5QhQ0zgOMhvgEMiotdIr4uYlIVAggggEBqAvEmyKwTD3Xq1JGlS5dKjRo1UmrA7k5PdsvZ7cTx48flgQcekJEjR5pbJk+eLKVLlzY7Q+mlp6DpblXly5e3W6XY/ViWqYS3PXv2SJcuXcyEmV5NmjSRTZs2mf9/ySWXyLx586RmzZq2xxcp6Oakll0zx52MuYEPjOkKcj8CCCCAAAIIIIAAAjkjoH8JfFdEKkZGfOWVVxY4NTtnJBgoAggggEDWClx11VXy2muvWfu/X0QuEpGDWTsoOo4AAqEX4HsU36NiH3K+R4X+tz0DRAABBMIg4Ov6znjvT4pq3Ri5WbNm5gSxypUrO/J+5ZVXpHPnzmbTaF1XsmzZMqlVq1bcOtxYz3Pw4EHR5C/tq16J1rToWh9d3zNs2DBTThPBNCGsV69eJmks0eXme4UjyJ8KazLbiy++KHfddVc02U1PddN1SRUqVIhWGTs+/YFu5P3ggw9KlSpVkjbt5jjdrCu24yS8JQ1l4AqQ8Ba4kNAhBEIl4OsLVagkgzkY4hvMuLjVK+LrliT1IIAAAgikLBDWD4y64KNr165mIqlp06aiSWia8Ka7RelEnV6aEKcTasWKFbPlZzd5KxMJbzoJNnr06OgJBDfeeKNMmjTJJPhFxnfbbbfJ9OnTHSX1KYSbk1p2zWwFoJBCJLylK8j9CCCAAAIIIIAAAgjkjMAiEekUGW2RIkVkx44dUrt27ZwBYKAIIIAAAtkv8Ne//lV0ozJdUGe5nhKRztk/OkaAAAJhFeB7FN+jYp9tvkeF9Xc740IAAQRCJeDr+s5ECW+xmyPn5+eb9SKRk9KSRWDnzp3SrVs32bJliylqPYUs3r3pJrx98MEHMnDgQFm7dq2pvmrVqvLkk0+KbkQW74qXFKanpmniW8WK0X3MCtzq5ntFMr/Yn2t/1WjIkCFy6NAh8+PCNqk+duyYTJkyRfQE98ilm5Brot8111xT6Gl2bo7TzbpiTUh4c/oU+V+ehDf/Y0APEAizgK8vVGGGDcjYiG9AAuFRN4ivR7BUiwACCCBgXyDeBJl1UqNSpUqyevVqqV+/vv1KLSV1t6I+ffqYX9EELf1HFxTGXulOkFnri52cmzNnjjnZTdvdunWr3HzzzSYRTneCmjVrltktKV6fYvvo5WSPE1xdyLJkyRLjeuTIETMO3QVLd4fauHGjdOrUKbpjlNOJTe2Hm+N0sy4myJw8JZRFAAEEEEAAAQQQQACBOAJdRGSB9dd1k5D+/fuDhQACCCCAQNYJPPLIIzJgwIDYft8uIj9ul8+FAAIIBEyA71F8j4p9JN38huRmXbH9ZMF2wP4woTsIIIBAZgV8Xd+ZKOFNCVatWiVdunQxa0b00v+vSW+JEsK0jK41efvtt2XQoEFmbYlehSVmRahTXc9z4sQJeeGFF0xCnf73VC+763QSJYXpXO4dd9xxSnKfl+8ChT1yenLdfffdJzNnzowWU9MZM2YUus5Kxzdt2jQZP358NIZaQV5enkmca9KkSdzENzfH6WZdvD9l9g8mL1oj4c0LVepEAIGIgK8vVITBcwHi6zmxrw0QX1/5aRwBBBBA4KcJrdj/Hsm3334rgwcPFk1W00uTwvRkNKfX0aNHpV+/fjJ//nxza2Enn6U6QRbbpwMHDpi+6uSeXnfeeadMnTo1OtkVL1lMJ546duxY6C5JWpeXkz12bbX/69evF929SpP29LLuthU7Pv25TvjpTlc6cWjncnOcbtYV23c+MNqJJmUQQAABBBBAAAEEEEDgJ4FyIvL/ROSsiIielB35uyNKCCCAAAIIZKOAboD17LPPWrv+pYj8X53KzMbx0GcEEAi3QLwF23yPih9zL7+t2H3K+B71Xym+R9l9aiiHAAIIhFLA1/WdhSW86aliuhZm3Lhx0YSpsmXLmpPU2rVrJ+eff76ULFnSBOXw4cOybds2mTdvnqxYsSJaPtlJa5GIprKeZ9euXWZD7AUL/rv/mK5Zsbs+R9vWMep6JT0JLZLYp7/+8MMPmw1grBtbZ/r9SddD6Voo3YwmksynfdPT2B999FG59NJLk/6G0ITAp59+2qzpiZwMpzdp0puu1ypfvvwpdbg5Tjfriu0o709Jwx+4AiS8BS4kdAiBUAn4+kIVKslgDob4BjMubvWK+LolST0IIIAAAikLJJogmzt3rjkVTa9mzZqZE8QqV67sqJ1XXnlFOnfuLPv27ZOaNWvKsmXLpFatWnHrSGWCLLYi3TlJk7+0r3ol2olKJ8UmT54sw4YNM+V0Uk0Twnr16iUlSpRIOEYvJ3vswOrHxRdffFHuuuuuaLKbLmrRia4KFSpEq4gdn/5AT7F78MEHpUqVKkmbcnOcbtbFBFnS0FEAAQQQQAABBBBAAAEEEgs8LiI9Ij/Wv/u9//77ZuEHFwIIIIAAAtkq8Mknn5j5Vt0Z3nLNFZEfJ3a5EEAAgQAJ8D2K71Gxj6Ob35DcrCu2nyzYDtAfJHQFAQQQyLyAr+s7C0t4UwpdG6JrbfREMGvClB0mJ4lZTtfzaDLY0KFDC5x6psl4eupZ+/btCySqJeurrpNZs2aNOZVO/5ucn59vTrIrVapUgVu9fBeI18d3331XbrvtNtm5c2f0x02bNjXrdxKti4pXT+ypexqXJUuWmDVW8S43x+lmXbw/JXuSg/9zEt6CHyN6iEA2C/j6QpXNcFnSd+KbJYFKsZvEN0U4bkMAAQQQcE8g0QTZnj17pEuXLuY0Mb0STRol6olO6nTr1k22bNliilhPIYt3j9MJstg6PvjgA7NT1dq1a82Pku1EFS8pTE9N08S3ihUrej5x5DSC8SYqEyX0ad26yGXKlClmp6vIVaNGDZPod8011xR6mp2bk1pu1sUEmdOnhvIIIIAAAggggAACCCDwk8ANIlLg+Jvp06ebnXO5EEAAAQQQyHYB3U1ed7aPuW4UkdXZPjb6jwAC4RLge9SPmzDqxfeoHx3c/IbkZl2xv/NIeAvXn0WMBgEEEHAo4Ov6zmQJb5GxbN++XcaOHWtOb0t2aeJZnz59TAJZvBPE4t2fynqeAwcOSO/evWXVqlXm1DNNdmvSpImjZDdrX/TEuGnTppmNrOMlg3n5LhDPRBPVNDFNLfX0uWTvd8niokmCc+bMkUqVKhWaFOjmOGPrStbHVH/eunVrk5hZrly5QqsoYj2yL9XGuC9lARLeUqbjRgQQsCHg6wuVjf5RJD0B4pueX9DvJr5BjxD9QwABBHJAoLAJMp140qQ3nZzRS/+/7pSUKCFMy8TuPqS/VlhiVoQ4lQkyvffEiRPywgsvmIQ6/eCkl57YNmvWLHOqWWHzIYmSwnTR4x133OH7jlARGz257r777iuw+5Wa6oRg/fr1Ez6lOj6d8Bs/fnw0hlo4Ly/P7PClk4lFixY95X4vJ8g2bNgguquVGxcfGN1QpA4EEEAAAQQQQAABBHJC4K8icmFkpK1atTK7AnMhgAACCCAQFgFdPBbZCOynMb0nIrXDMj7GgQAC4RDge9SpmxTyPeor6dSpU/TvZ+l8Q3Lz21bs7zi+R4XjzyBGgQACCKQo4Ov6TrsJbzo2Xauze/duWblypdnYeseOHebf9apXr55JOtO/O1599dVy1llnOeJIdT3P1q1b5YknnpBRo0YVus7IUWcSFPbyXSBR/3Tjal2To0lqN910k5QoUcKNoRRah5vjJOHN83BlVQMkvGVVuOgsAlkn4OsLVdZpZV+HiW/2xcxJj4mvEy3KIoAAAgh4IlDYBJlOzkydOlXGjRsXTZjS3Z70JLV27drJ+eefLyVLljT9Onz4sGzbtk3mzZtndo2KJMklO2ktMqhUJsh0B6fRo0fLggULojaa7DZz5kzp2LFjoaeYRW7QMWpynJ6EFumz/uzhhx82OyNbE+bcnDiyE0zdwWn+/PmiuzRHkvn0Pp2IfPTRR+XSSy9NWo0mBD799NPm5IJDhw5Fy2vS2+zZs+Pu2OXmON2sK3awfGBMGn4KIIAAAggggAACCCCAgMhIERlrhXjnnXfMIg8uBBBAAAEEwiKg87IXX3xx7HBGici4sIyRcSCAQPYL8D2K71GxT7Gb35DcrIvvUdn/5w0jQAABBFwU8HV9p5OENxfHfEpVqazn8bI/8er28l0g02MprD03x0nCW5Ai639fSHjzPwb0AIEwC/j6QhVm2ICMjfgGJBAedYP4egRLtQgggAAC9gWSTZBpQphOXumJYNaEKTstOEnMcjpBpslgQ4cOLXDqmSbj6aln7du3L/Rkt9i+605Xurv/oEGDTGJZfn6+OcmuVKlSBYq6OXFkx+/dd9+V2267TXbu3BktrqejaaJarVq17FRhysSeuqdxWbJkidSsWTNuHW6O0826YjtLwpvtR4CCCCCAAAIIIIAAAgjkqkB1EfnIOvgRI0aYU7C5EEAAAQQQCJvA7373O5kwYULssC4QkY/DNlbGgwAC2SnA96gfv9fwPeq/z6+b35DcrIvvUdn5Zwy9RgABBDwS8HV9Z7L3J4/GfEq1TtfzZKpftJNZAd0sXU/r02vs2LEycqTuNefeVcS6I7l71VKTTQES3mxCUQwBBFIS8PWFKqUec5MTAeLrRCv7yhLf7IsZPUYAAQRCJ2B3gmz79u1mwkJPb0t2aeJZnz59TAJZ+fLlkxU3P09lguzAgQPSu3dvWbVqlTn1TJPdmjRp4ijZzdo5PTFu2rRp0qtXr7jJYF5+LIuHpB8+NTFNLfX0ue7du5tFKxUrVrRlGltIkwTnzJkjlSpVKjQp0M1xsiNUSqHiJgQQQAABBBBAAAEEEHBH4CkR6Ripqnr16vLRRwXy39xphVoQQAABBBAIiMAFF1wgH39cIL9tsYh0Ckj36AYCCOS4AN+j/vsA8D3qRwu+R+X4HwoMHwEEEMgOAV/Xd9p9f/KaMpX1PE77dPjwYXnvvfdk48aN8uabb5r3BF2npGtlIpeuRdK1QVWrVpWGDRvKJZdcIrVr15bixYs7bc638rpuR8e1efNm2bp1q+zZs+eUcZ5xxhlSt25dqVy5sjRo0EAaN24sF154oZQuXdq3fmvDJLz5yu954yS8eU5MAwjktICvL1Q5LZ+ZwRPfzDj71Qrx9UuedhFAAAEEogJOJsg0AWv37t2ycuVKWb9+vezYscP8u1716tUzE0utW7eWq6++Ws466yxHyqlOkOkE0BNPPGF2EUo1EcxuR9388Ga3TT1hT5PwNEntpptukhIlSti9NeVybo6ThLeUw8CNCCCAAAIIIIAAAgggkJ5AaxF50VqFbiiip2hzIYAAAgggEFaBp59+Wjp06BA7vDYisiasY2ZcCCCQPQJ8j7IfKze/09htle9R9qT0O6h+0yxXrlyhN3BCiT1PSiGAAAJZIODr+k4n709eWqa6nidZn06cOCFbtmyRWbNmmc23rcltye6N/FyT4Lp06SIDBgyQatWqpbxBtt32Uimn49QkN137k+o4NQkuLy/PbJitiX5FixZNpStp3UPCW1p8gb+ZhLfAh4gOIpDVAr6+UGW1XHZ0nvhmR5xS7SXxTVWO+xBAAAEEXBMI+wSZa1Au7zTpZr/crsvND6kkvLkdHepDAAEEEEAAAQQQQAABmwJviMhlkbLXXXedPPfcczZvpRgCCCCAAALZK3D99dfL888/bx3ABhG5PHtHRM8RQCAsAnyPsh9JN7/T2G818yXdHCffozIfP1pEAAEEckTA1/WdYX5/2r9/v4wYMcJscO3GpQlh99xzjwwZMkRKlSrlRpWu1HHw4EG57777ZObMma7Up5XcfvvtMn78eKlSpYprddqpiIQ3O0rZW4aEt+yNHT1HIBsEfH2hygagLO8j8c3yACbpPvENd3wZHQIIIJAVAmGeIMuKANDJAgJMkPFAIIAAAggggAACCCCAgAsCXUVkvrWev/zlL9KwYUMXqqYKBBBAAAEEgi3w1ltvSaNGjWI7eYeIPBnsntM7BBAIuwDfo8Ie4ewaH9+jsite9BYBBBDwUcDX9Z1hfX/68MMPpUePHrJx48ZoaPWkNt20rE2bNlKvXj2pWLGilC5dusBJZnoirZ4Cp8lyW7dulWeeeUbWrVtX4GQ4Pe1t8uTJUr58eR8fmx+b/vjjj6Vfv36ydu3aaF80Ma958+bSrl07adCggRmn/lqxYsWiZfREuMOHD5txbtu2zWzkpv9YT8DTU97mzZsnNWvWzNg4eX/KGLUvDZHw5gs7jSKQMwK+vlDljLJ/AyW+/tlnomXimwll2kAAAQQQKFQgrBNk8QatE0LvvfeemTR78803RXd73L59e4FJIZ1Eq1OnjlStWtUshtRJotq1a0vx4sWz5kk6evSoGdfmzZvNJN+ePXtOGadOmNWtW1cqV65sJtEaN24sF154oZkw9PNigsxPfdpGAAEEEEAAAQQQQCA0Ah+ISI3IaPr06SOPPvpoaAbHQBBAAAEEEEgmcNddd8msWbOsxT4UkV8nu4+fI4AAAl4K8D2K71F8j/Lydxh1I4AAAgh4JODr+s4wvj8dOHBAevfuLatWrTIh07Ur+fn5cvfdd6eUpLZv3z6ZNm2aOUEtkhCmdU2YMEFKlCjh0WORvNqvv/7ajHPZsmUFxjlw4ECpVKlS8gpiSsQbZ9u2bWX27NlSoUIFx/WlcgPreVJRy557SHjLnljRUwSyUcDXF6psBMuyPhPfLAuYw+4SX4dgFEcAAQQQcF8gjBNkViXd+WjLli1mgceKFSsKJLfZ1dQkON0FasCAAVKtWjUpUiR4f83XcWqSm07kpTpOnUjMy8sTXQyqiX5Fixa1S+RaOSbIXKOkIgQQQAABBBBAAAEEclVggIhMiwxe/16za9cuqVKlSq56MG4EEEAAgRwU+Pzzz+W8884TnTO0XANFZHoOcjBkBBAIiADfo5IHgu9RyY3cKsH3KLckqQcBBBAIvYCv6zvD+P40d+5c6dmzp3lwdCPqKVOmmHUq6azD0b/7Ll682CTOadKbJpStXLky3unnGXtgn3rqKencubNpT9fiaEJex44d01qHc/LkSVmyZIlZ0xNJ7nv88cfNaXmZuHh/yoSyf20EbyWcfxa0jAAC7gv4+kLl/nCoMUaA+Ib7kSC+4Y4vo0MAAQSyQiCME2QR+P3798uIESPkiSeecCUWOgl1zz33yJAhQ6RUqVKu1OlGJQcPHpT77rvPTJC5dd1+++0yfvz4jC8KZYLMrQhSDwIIIIAAAggggAACOSvwuYicExn98OHDzW6+XAgggAACCOSagM6LTpw40TrsL0SEDPBcexAYLwIBEuB7lP1g8D3KvlWqJfkelaoc9yGAAAI5J+Dr+k6770+aCPWvf/1Ljh8/HjdA+ut/+9vf5Pvvvy/w871794pumBK5PvjgA9Ff07puvfVWGTx4sPmRNXlLTy2bOnWqlCxZ0vHDoElaffv2lYULF5p7de52zJgxUqxYMcd1xd5w7NgxGTp0qEyf/uM+L/r34XvvvTftelOp4D//+Y85sS6yhkc31540aZIrJ85pLEePHh39+75u3j1jxgyTVOf1xfuT18L+1k/Cm7/+tI5A2AV8faEKO24Axkd8AxAED7tAfD3EpWoEEEAAAXsCdifI7NWWeim3JsgiPfjwww/NLkYbN26Mdkp3xrzuuuukTZs2Uq9ePalYsaKULl26wA5KOjmkk2yaLLd161Z55plnZN26dQVOhtMJo8mTJ0v58uVTH7BLd3788cfSr18/Wbt2bbRGnchq3ry5tGvXTho0aGDGqb9mnSTUHa4OHz5sxrlt2zZ57rnnzD+RXaC0Mj3lbd68eVKzZk2Xepu8GibIkhtRAgEEEEAAAQQQQAABBBIK3C0iD0V+qn/f++yzz+TnP/85ZAgggAACCOScgC5QPPfcc80coOX6XxGZnHMYDBgBBAIhwPcovkfxPSoQvxXpBAIIIICAMwFf13dG3p90/Uv79u1lx44dznqfRumxY8fKyJEjTQ1uref56quvpFOnTrJmzRpTr65zadmyZRq9LHirW/1Mt0Ox41y0aJEZt1vXSy+9JK1atTLVtW7d2sSnXLlyblWfsB7W83hO7GsDJLz5yk/jCIRewNcXqtDr+j9A4ut/DLzsAfH1Upe6EUAAAQRsCYTxA+OBAwdEd5VatWqVMdBkr/z8fLODUipJavv27ZNp06aZ3ZciCWFal54SUKJECVvOXhT6+uuvzTiXLVtWYJwDBw6USpUqOW4y3jjbtm0rs2fPlgoVKjiuL5UbmCBLRY17EEAAAQQQQAABBBBA4CeBPSJydkRD/37xu9/9DhwEEEAAAQRyVmD8+PHRBYo/IewVkco5C8LAEUDAVwG+RyXn53sU36OSPyWUQAABBBDIsICv6zsj70+xCVSZMCDhLXXloCW86Ubhl112WeoD8vDODRs2SNOmTU0LRYoUIefKQ+tkVYOfTIifI4BAOgK+vlCl03HutSVAfG0xZW0h4pu1oaPjCCCAQHgEwviBce7cudKzZ08TpKpVq8qUKVMkLy9PJ0dSDpyeiLZ48WKTOKdJb5pQtnLlSmnUqFHKdaZ7o3V3Kk3q04S8jh07FjixzmkbJ0+elCVLlkifPn2iyX2PP/64OS0vExcJb5lQpg0EEEAAAQQQQAABBEIpMFBEHo6MTE/4/uKLL6RkyZKhHCyDQgABBBBAwI7At99+K+ecc44cOnTIWnyQiEyzcz9lEEAAATcF+B5lT5PvUXyPsvekUAoBBBBAIEMCvq7vjLw/6WbIXbp0keeffz7usHVdTPXq1eOuFTnttNOkbt26ZqNo61W8eHG58MILRX+ul/7vr371KylWrJj55+c//3l0jY1bJ6fpWpu+ffvKwoULTZvDhw+XMWPGmPbSvY4dOyZDhw6V6dOnm6omTpwo9957b7rVpnT/f/7zH7Mht67h0WvAgAEyadIkVzbUPn78uIwePdqMTy99LmbMmHFKfK0dJ+EtpTDm3E2pr6jLOSoGjAACKQj4+kKVQn+5xZkA8XXmlW2liW+2RYz+IoAAAiEUsPuBUROh/vWvf4lOnsS79Nf/9re/yffff1/gx3v37pXPP/88+msffPCB6K9pXbfeeqsMHjzY/IwJMmcPV9AmyJz1PnFpEt7ckqQeBBBAAAEEEEAAAQRyTuBvInJ+ZNTWHYhzToIBI4AAAgggYBGwzrf99MufiMivQEIAAQQyLcD3KPviLNguuCDfvpz9knyPsm9FSQQQQCDHBXxd32n3/cnrGLm1nkf7ad3AWpPwZs2aJR06dAjdBtbPPPOM3HTTTSY0fm9gTcKb179DwlE/CW/hiCOjQCCoAr6+UAUVJUT9Ir4hCmacoRDfcMeX0SGAAAJZIRCZIPvwww+lffv2smPHjoz127oA0a0Jsq+++ko6deoka9asMeNYu3attGzZ0rUxudXPdDsUO85FixaZcbt1vfTSS9KqVStTXevWrU1CYrly5dyqPmE9fGD0nJgGEEAAAQQQQAABBBAIo8AdIjIvMrDTTz/dbLRSunTpMI6VMSGAAAIIIOBI4PDhw3L22WfLN998Y72vm4jMd1QRhRFAAIE0Bfge5QyQ71HOvJyW5nuUUzHKI4AAAjkr4Ov6zjAmvB08eFB69+4tK1asMA+VJoPl5+fLwIEDpVKlSo4ftH379sm0adPMaWp6gpxeerrahAkTXDlRzXGHfrpBT+XTcS5btiw6Tv33/v37y7nnnuu42njjzMvLk9mzZ0v58uUd1xfEG4oUKULOlY+BAd9HfJpGIAcEfH2hygFfv4dIfP2OgLftE19vfakdAQQQQMCGQGSCLDaBysataRch4S11wqAlvLEjVOqx5E4EEEAAAQQQQAABBBBIW2CLiDSK1DJ06FB58MEH066UChBAAAEEEAiLwG9/+1uZNGmSdTh/EZFLwjI+xoEAAtkhwPcoZ3Ei4S2+F9+jnD1HlEYAAQQQSFvA1/WdYUx404johtw9evQQ/e965NLEt+uvv978U69ePalYsaLZ0Kxo0aLRMsePHzdJbfv375etW7eKnqK2bt26aKKbFuzSpYtMnjw5EElgu3fvlr59+8rzzz9fYJzNmzeXdu3aSYMGDcw4dezFihWLljlx4oTo5jU6zm3btslzzz1n/okk9GnBpk2bmtPyatSokfZDHpQKSHjzNxIkvPnrT+sIhF3A1xeqsOMGYHzENwBB8LALxNdDXKpGAAEEELAnEJkg092FdOLHOtFiraFq1apSvXr1ApNJkZ+fdtppUrduXTMJY72KFy8uF154oejP9dL//dWvfmUmavSfn//85xLZoMetD3c6waMTRgsXLjRtDh8+XMaMGVNgcsiezKmljh07Jrpwcvr06eaHEydOlHvvvTfV6tK67z//+Y/ZlUp3qdJrwIABZtFKiRIl0qpXb9ZJwtGjR5vx6aXPxYzD2+LiAAAgAElEQVQZM06Jr7UhPjCmzU4FCCCAAAIIIIAAAgggkJpAaxF50XqrLiRIZZfc1JrnLgQQQAABBIIv8Nlnn4nO78ZcbURkTfB7Tw8RQCAsAnyPsh9JvkcV/N7I9yj7zw4lEUAAAQRcF/B1fWdYE940SprMNWLECHniiSdcCZquV7rnnntkyJAhUqpUKVfqdKOSQ4cOmbU81hPo0q23e/fu5gQ7TZYL00XCm7/RJOHNX39aRyDsAr6+UIUdNwDjI74BCIKHXSC+HuJSNQIIIICAPYEwTpDpLkY9e/Y0ADqpNWvWLOnQoUM0uc6eTMFSuoPS4sWLJT8/3+yaVKlSJVm5cqU0ahQ9RCCVatO6R3eruummm6Lj1Amyjh07xk1KtNvQyZMnZcmSJdKnT5/o7lCPP/642V2rsIuEN7vClEMAAQQQQAABBBBAAAGXBZaLyI9/MRKRO+64Q+bNm+dyE1SHAAIIIIBA9gt069ZN5s+fbx3In0Tk5uwfGSNAAIFsEeB7lL1I8T2K71H2nhRKIYAAAghkSMDX9Z1hfH+yxk3fe7Zs2WLW9KxYsaLACWZ241u2bFmzibNuEl2tWrW01gXZbdNpOV2H8+6778qUKVNSHqeufcrLy5OBAweaDcmtJ9857U9Qy5Pw5m9kSHjz15/WEQi7gK8vVGHHDcD4iG8AguBhF4ivh7hUjQACCCBgTyCME2QHDx6U3r17m4kivXTiRxPVdOJHE9WcXvv27ZNp06YV2HFJT1fTHZPcOFHNaX8i5fVUPh3nsmXLouPUf+/fv39KpxnEG6dOmM2ePVvKly+fajcDdR8TZIEKB51BAAEEEEAAAQQQQCBdgV+JyMfWSjZt2iSXXnppuvVyPwIIIIAAAqETePPNN6VJkyax46ouIn8L3WAZEAIIBFKA71HJw8L3KL5HJX9KKIEAAgggkGEBX9d3hvH9KVH8dP3LW2+9JVu3bjX/+9VXX8n27dsLJMFpcludOnXMCeYNGzaUSy65RGrXri3FixfP8GORenNHjx4149q8ebMZ64EDB2THjh2iJ8FFLl3jpEltlStXlgYNGkjjxo3Nvwfp5LrUBRLfyXoeL1Tt10nCm30rSiKAgHMBX1+onHeXOxwKEF+HYFlWnPhmWcDoLgIIIBBGgbBOkH344YfmVDI9ecw6KXT99deL/lOvXj2pWLGilC5dusDOR8ePHzcTZvv37zeTS3qK2rp16wpMounuUJMnTw5EEtju3bulb9++8vzzzxcYZ/PmzaVdu3Zm8kvHqRNixYoVi5bRnbIOHz5sxrlt2zZ57rnnzD869sjVtGlT0dPyatSoEZpHnwmy0ISSgSCAAAIIIIAAAgggoAITRGR4hOKqq66S9evXI4MAAggggAACCQSaNWsmr776qvWnE0VkBGAIIIBAJgT4HsX3KL5HZeJ3Gm0ggAACCLgs4Ov6zrC+P7kcI6oLiQDrefwNJAlv/vrTOgJhF/D1hSrsuAEYH/ENQBA87ALx9RCXqhFAAAEE7AmEeYJMk7lGjBghTzzxhD2MJKU0aeyee+6RIUOGBGrnJN3padKkSQVOoEt3wN27dzcn2GmyXJguJsjCFE3GggACCCCAAAIIIICAfCEilSMOTz75pNx+++2wIIAAAggggEACgQULFkjXrl2tP90jIucAhgACCGRCgO9R9pX5HmXfKqgl+R4V1MjQLwQQQMCxgK/rO4Py/uRYjRsQSEGA96cU0Fy8hYQ3FzGpCgEEThHw9YWKeHguQHw9J/a1AeLrKz+NI4AAAgioQFAmyJ566inp3LmzCUrv3r1l6tSpUrJkybSDpCeZbdmyRWbNmiUrVqwocIKZ3crLli0reqrbgAEDpFq1alKkSPD+mn/y5El59913ZcqUKSmPUz+g5uXlycCBA6Vu3boFTr6zaxX0ckyQBT1C9A8BBBBAAAEEEEAAAdsCN4vIskjp8uXLy5dffmn7ZgoigAACCCCQqwJnnXWWHDx40Dr8W0Rkea56MG4EEMicAN+jklvzPSq5UbaU4HtUtkSKfiKAAAJJBXxd3xmU96ekShRAwAUB3p9cQEyjiuCthEtjMNyKAAKBE/D1hSpwGuHrEPENX0ytIyK+4Y4vo0MAAQSyQiAoE2ReJbxZg/D111/LW2+9JVu3bjX/+9VXX8n27dsLJMHpx8Q6depI1apVpWHDhnLJJZdI7dq1pXjx4lkRT+3k0aNHzbg2b95sxnrgwAHZsWOH6ElwkUuT2zSprXLlytKgQQNp3Lix+fdSpUplzThT6SgTZKmocQ8CCCCAAAIIIIAAAoEUeEZE8iI905O4J0+eHMiO0ikEEEAAAQSCJHD33XebTbMs1woRaRekPtIXBBAIpwDfo/gexfeocP7eZlQIIIBAyAV8Xd8ZlPenkMeY4QVEgPU8/gaChDd//WkdgbAL+PpCFXbcAIyP+AYgCB52gfh6iEvVCCCAAAL2BIIyQZaJhDd7IpQKswATZGGOLmNDAAEEEEAAAQQQyCGBiiKyzzret99+Wy6++OIcImCoCCCAAAIIpCbwzjvvSP369WNvriQi+1OrkbsQQAABewJ8j7LnRKlwCPA9KhxxZBQIIICAiPi6vjMo7088CQhkQoD3p0woJ26DhDd//WkdgbAL+PpCFXbcAIyP+AYgCB52gfh6iEvVCCCAAAL2BJggs+dEqXAIMEEWjjgyCgQQQAABBBBAAIGcFxggItMiCnpi9ZtvvpnzKAAggAACCCBgV+DSSy+VzZs3W4sPFJHpdu+nHAIIIJCKAN+jUlHjnmwV4HtUtkaOfiOAAAKnCPi6vpP3J57IXBLg/cnfaJPw5q8/rSMQdgFfX6jCjhuA8RHfAATBwy4QXw9xqRoBBBBAwJ4AE2T2nCgVDgEmyMIRR0aBAAIIIIAAAgggkPMCr4vI5RGFqVOnyqBBg3IeBQAEEEAAAQTsCjz88MMyePBga/E3ROQKu/dTDgEEEEhFgO9RqahxT7YK8D0qWyNHvxFAAIFTBHxd38n7E09kLgnw/uRvtEl489ef1hEIu4CvL1Rhxw3A+IhvAILgYReIr4e4VI0AAgggYE+ACTJ7TpQKhwATZOGII6NAAAEEEEAAAQQQyGmB80Xkb1aBL774QipXrpzTKAweAQQQQAABJwJ79uyRc845J/aWX4nIJ07qoSwCCCDgRIDvUU60KJvtAnyPyvYI0n8EEEAgKuDr+k7en3gSc0mA9yd/o03Cm7/+tI5A2AV8faEKO24Axkd8AxAED7tAfD3EpWoEEEAAAXsCTJDZc6JUOASYIAtHHBkFAggggAACCCCAQE4L3C0iD0UEWrZsKWvXrs1pEAaPAAIIIIBAKgKtWrWSl156yXrr/4rI5FTq4h4EEEDAjgDfo+woUSYsAnyPCkskGQcCCCAgvq7v5P2JJzCXBHh/8jfaJLz560/rCIRdwNcXqrDjBmB8xDcAQfCwC8TXQ1yqRgABBBCwJ8AEmT0nSoVDgAmycMSRUSCAAAIIIIAAAgjktMBrInJFRGDGjBmSn5+f0yAMHgEEEEAAgVQEZs6cKX379rXe+rqIXJlKXdyDAAII2BHge5QdJcqERYDvUWGJJONAAAEESHjjGUAgUwK8P2VKOn47JLz560/rCIRdgISZcEeY+BLfcAswOgQQQAAB3wX4wOh7COhABgWYIMsgNk0hgAACCCCAAAIIIOC+QCUR2Wut9vPPP5dzzjnH/ZaoEQEEEEAAgZALfPHFF1KlSpXYUZ4tIvtCPnSGhwACPgnwPconeJr1RYDvUb6w0ygCCCDghYCv63d5f/IipNQZVAHen/yNDAlv/vrTOgJhF/D1hSrsuAEYH/ENQBA87ALx9RCXqhFAAAEE7AkwQWbPiVLhEGCCLBxxZBQIIIAAAggggAACOSvQXUTmRkZ/2WWXyRtvvJGzGAwcAQQQQACBdAUuv/xy2bBhg7WaHiLyRLr1cj8CCCAQT4DvUTwXuSTA96hcijZjRQCBkAv4ur6T96eQP10Mr4AA70/+PhAkvPnrT+sIhF3A1xeqsOMGYHzENwBB8LALxNdDXKpGAAEEELAnwASZPSdKhUOACbJwxJFRIIAAAggggAACCOSswB9F5JbI6CdMmCDDhw/PWQwGjgACCCCAQLoCEydOlBEjRlirWSYit6ZbL/cjgAAC8QT4HsVzkUsCfI/KpWgzVgQQCLmAr+s7eX8K+dPF8AoI8P7k7wNBwpu//rSOQNgFfH2hCjtuAMZHfAMQBA+7QHw9xKVqBBBAAAEEEEAAAQQQQAABBBBAAAEEEAiVwNcicmZkRG+//bZcfPHFoRogg0EAAQQQQCCTAu+8847Ur1/f2uQ/RaRMJvtAWwgggAACCCCAAAIIIIBAgAV8Xd9JwluAnwy65roACW+ukzqqkIQ3R1wURgABhwK+vlA57CvFnQsQX+dm2XQH8c2maNFXBBBAAAEEEEAAAQQQQAABBBBAAAEEEPBL4DIReSPS+DnnnCOff/65X32hXQQQQAABBEIjUKVKFfniiy+s47lcRDaEZoAMBAEEEEAAAQQQQAABBBBIXcDX9Z0kvKUeOO7MPgES3vyNGQlv/vrTOgJhF/D1hSrsuAEYH/ENQBA87ALx9RCXqhFAAAEEEEAAAQQQQAABBBBAAAEEEEAgNAK/E5FxkdF07dpV5s+fH5rBMRAEEEAAAQT8ErjjjjvkySeftDY/UkTG+9Uf2kUAAQQQQAABBBBAAAEEAiTg6/rOdBLennrqKencubOhHDt2rIwcqX/VS+0aN26cjBo1ypW6UuuB/bu+/fZbGTx4sMyePdvctGjRIunUqZP9CgJe8quvvjLjWbNmjenphg0bpGnTpgHvtb3ukfBmz8mrUiS8eSVLvQggoAK+vlARAs8FiK/nxL42QHx95adxBBBAAAEEEEAAAQQQQAABBBBAAAEEEMgSgZdEpEWkr/PmzRNdoM+VnQLWBTetW7cW/fdy5cq5Phi3F4B8+OGH0r59e9mxY4fpa7YuKMmUv+sBTbPCjRs3ymWX6WGRInXq1JGlS5dKjRo10qyV270UiF2klu4CPS/7Glt37J8/Qe67JpB369bNOoSXRaRlJr1oCwEEEEAAAQQQQAABBBAIqICv6zvDnvB24sQJ0fk2Td5av369mXPbvXu3eRTKli0rDRs2NMlcbdq0kXr16kmxYsWSPiYkvCUlCmwBEt78DQ0Jb/760zoCYRfw9YUq7LgBGB/xDUAQPOwC8fUQl6oRQAABBBBAAAEEEEAAAQQQQAABBBBAIDQC34rI/0RG8/e//12qVasWiMFZk2j86FA2Ju5kKuGKhLf4T2Sm/P34/VBYmyS8BS0iIsl+j5LwlpmYffrpp/LLX/7S2th/RKRkZlqnFQQQQAABBBBAAAEEEEAg0AK+ru8Ma8LbyZMnZdu2bTJ69Gh57rnnbD0Amvw2ceJEufrqq6Vo0aIJ78lkwpsX88LJNgdLNpdiCzOghUh48zcwJLz560/rCIRdwNcXqrDjBmB8xDcAQfCwC8TXQ1yqRgABBBBAAAEEEEAAAQQQQAABBBBAAIFQCFwqIpsiI9FF+Z988klgBubFwgYngyPhLbGW2wtAOOHNyZMZvLJuJ7zFPl9ejzjZgiev2/ei/mS/R0l480I9fp3nn3++aDK55WoiIm9mrge0hAACCCCAAAIIIIAAAggEUsDX9Z1hTHg7fvy4zJo1S4YPHy5HjhxxHHS9T/8pVapU3HtJeHNMGpgbSHjzNxQkvPnrT+sIhF3A1xeqsOMGYHzENwBB8LALxNdDXKpGAAEEEEAAAQQQQAABBBBAAAEEEEAAgVAIDBaRKZGRdOrUSRYtWhSYgZHw5jwUmTphLFkyjdOek/DmVMxZ+a+//lpefvll+fOf/ywffPCBbN682VRQtmxZ0cTOxo0by7XXXiuNGjWS4sWLO6tcREh4c0zm+Q3Jfo+S8OZ5CKINdO7cWfTPZss1RESmZq4HtIQAAggggAACCCCAAAIIBFLA1/WdYUt402S3yZMny7Bhw6LBrlq1qvTo0UPy8vJEN2MpWfLHA8e/++472bNnj6xcuVJmz54tOi8XufLz82XSpElxk95IeLP/+yjZvIz9mk4taZ1HtbuJEwlv6Yinfy8Jb+kbUgMCCCQW8PWFisB4LkB8PSf2tQHi6ys/jSOAAAIIIIAAAggggAACCCCAAAIIIIBAFggsFpEOkX5Onz5d+vfvnwXdLryLW7dulZtvvll2795tCtasWVOWLVsmtWrVysjYxo0bJ6NGjXK1LU1E1ITEZBcJbz8KeRGDDRs2SNOmTQsNQab8kz0HkZ8fPHjQLHaaOXOmrZ29a9euLffee6+0a9dOSpQoYbcZEt5sS/1Y0IsT7MaOHSsjR46M9iTZwqp0E95ik1QdEsQtbneRVuzYYsfuRl/crOORRx6RAQMGWKtcIiId3WyDuhBAAAEEEEAAAQQQQACBLBTwdX1n2BLedDMinTuMzId26dLFJK5VrFix0Efj0KFDcv/998tDDz1kyp1xxhkyZ84cue222065L5MJb3ae51QSvwqrN9lcip0+Rcq4WVdsu6mMm4Q3J9FzvywJb+6bUiMCCPxXwNcXKgLhuQDx9ZzY1waIr6/8NI4AAggggAACCCCAAAIIIIAAAggggAACWSCg2/deEOnnm2++aU56yubr6NGjMnjwYHnssccKDKOw3YndHq9fyVY6jnQTrrw+Va93794yderU6I7SEXu3T3jzKwbp+rv1LJ48eVLWrFkjgwYNKrBLt936dedvjZPuBG7ncvuENzttplvG2me7iVbpthm5n4S3+JKJ/nyILZ1tCW96ouKll15qHcZHIlLDreeJehBAAAEEEEAAAQQQQACBLBXwdX1nbMKb13NiGqN4G1pZ57BS3dDl2LFjMnToUNHNzPTSZDf9/2eeeaatR0PnU/V+3TBJL91I7PHHH5fSpUsXuJ+EN1ucphAJb/atcqEkCW+5EGXGiIB/Ar6+UPk37JxpmfiGO9TEN9zxZXQIIIAAAggggAACCCCAAAIIIIAAAgggkJ6Arnj42lrFd999J6eddlp6tfp49/Hjx81pVsOGDYvbiwceeEDuvvtuKVasmKe99CvZSgeVbsKV14t7sjXhrVKlSrJ69WqpX79+oc9Ouv5uPJia7LZkyRLp06dPgVPdOnToIL169ZI6deqYBU9FihQR/T2zf/9+Wb9+vUkSfeONN6Jd0NPs5s6dKzVqJM/LIeHNWeRIeIvvFdaEt++//16KFy8eO+gyIvJPZ08OpRFAAAEEEEAAAQQQQACBUAn4ur4zTAlveqpbx44dZdOmTaJzWCtXrpRGjRo5eljef/99ueWWW2Tnzp1SvXp1Wb58uVx00UUF6ghawptuMNOqVSsz/9WiRQtZvHixlC9f3tG4rYXdTFJzs67YAXHCW8oh9u1GEt58o6dhBHJCwNcXqpwQ9neQxNdff69bJ75eC1M/AggggAACCCCAAAIIIIAAAggggAACCGSzwBUi8lpkAHXr1pVt27Zl7Xh0wcWkSZPkvvvuM2M444wz5KGHHpIdO3ZEdyfWX9PdijXprWTJkoEea6oJROkmXIUl4c2N4D777LPStm1bU5UmiS1dujRp8le6/m70+7XXXpOuXbuKLnbSq2HDhvLwww+bE6Y0yS3RpbuB68Kg//3f/5VDhw6ZYjr+2bNnS4UKFQrtWqrPqxvjTbUOP094s9PndJ+lZAurYheppbqLvJ2xJCqTah+y7YQ3HX+9evVk+/btVoorReT1dPy4FwEEEEAAAQQQQAABBBDIcgFf13eGKeHNmgCVauKXJo317dtXFi5caB6rDRs2iG6GZL2ClvBmnbtLlKTn5PdIsrkUv+qKbZeENyeRCEZZEt6CEQd6gUBYBXx9oQoraoDGRXwDFAwPukJ8PUClSgQQQAABBBBAAAEEEEAAAQQQQAABBBBIWeA8EdmV8t3u39hXRP4QqbZLly6yYMEC91vJQI1///vfTZLOihUrTGua2DZx4kRzwtWnn34qOrYtW7ZEe6InXT344INSpUqVDPQutSasyS5OFqqkmyRjt7fWhRV6T7xFMHbr0nJu1+ek7URlp06dKkOGDDE/bt26tTk9r1y5coVWnSn/RJ3YtWuXdO7cWTSZSy/d5foPf/iD2ZnbzqWnw+lpb927d48mzGmC6IQJE6REiRIJqyDhzY6uszLpPkvJFmmlmmzmbBSFl47t45NPPim333570iayMeFNxxVZNPjTAPuJyIykg6UAAggggAACCCCAAAIIIBBeAV/Xd8YmvPnFPG7cOBk1apRpPtXNaHIx4e2HH36QkSNHyv333x8N3axZs0RPj493WZ3txjqd+c5k8zJ2+xCvHAlv6ej5cy8Jb/640yoCuSLg6wtVriD7OE7i6yN+BpomvhlApgkEEEAAAQQQQAABBBBAAAEEEEAAAQQQsC1wh4iMFpFuIvKq7bu8K6gL7fMj1WsCmJ5+lk3X0aNHZc6cOTJ+/PjoiVQ1atQwp1lpglLkNKudO3dKt27dCiS9aTldTHLTTTcVmsjjh4cmHY0ZM8b8o1fPnj1l2rRpcvrppyftTrpJMkkb+KmA2wlqbtdndxyJyn333XcybNgw0aQ3vfLz82Xy5MnyP//zP4VWnSn/eJ3Q50b7qwlqelWtWlWWL18uDRo0cMSh9Tz++OPSq1cvc1+lSpVk5cqV0qhRo4T1kPDmiNhW4XSfpWQLq4KQ8PbBBx/IrbfeKn/961+NiZ5OeMUVevho4Vc2JrzpCaS//e1vrQObKSKaeM6FAAIIIIAAAggggAACCOSqgK/rO8OU8LZ7927p2LGjbNq0ydY8TrwH7v3335dbbrlFdB410WlpQTrhbe/evdKpUyd59dX/TrPn5eXJ3LlzpUyZMqcMkYS3IuRc+fgnLfg+4tM0Ajkg4OsLVQ74+j1E4ut3BLxtn/h660vtCCCAAAIIIIAAAggggAACCCCAAAIIIOBMQE94Wy8ikZPe/E58e1lEmkeG8Oyzz8oNN9zgbEQ+ldbFFc8995z8/ve/l7feeivaC13U8NBDD8kvf/nLU3qmCz8GDx4cPQUuUuDyyy83uwE3a9ZMihUr5tOICjZ7+PBhk+SmyUp66YKMESNGRBP4CutkukkydgFiE9QWLVpkFpmkegUt4e0f//iHORnwxRdfNEOaMmWKeX6SXZnyj9ePffv2mdOxXn5Zf2uLea5Hjx4tP/vZz5J1+5Sff/3119KjR4/o75dkdbmd8Bab0OR4AA5vsHuCn8Nq0yqe7rOUDQlv+t+dtm3bGqc6derI0qVLRZORk13ZmPC2evVqufHGG61DWyciLZKNlZ8jgAACCCCAAAIIIIAAAiEW8HV9p5OEt+PHj8u2bdvMPNHmzZtFk8N0rlGvsmXLmr/TNm7cWFq1aiUNGzaUUqVK2Q6bGye8HTt2zGxkNn36dNOuzmnp/z/zzDNt9UM3FdP7Z87UvVlEbr75ZrMZUunSpQvcH6SEN01s0/nT2CvRHKXfCW+2ApFCIbtzWkUiO8Ol0Aa3pC9Awlv6htSAAAKJBXx9oSIwngsQX8+JfW2A+PrKT+MIIIAAAggggAACCCCAAAIIIIAAAgggEEdAT3mbZ/n1XT6e+PaZiFSJ9EVP2rGTaOBXVHVhyUcffSR/+tOfzE69kUUl2h89yUpPedNdiEuUKJGwi7ooY9asWQVOhIsUrl27tjnRShd0VKhQwVZymVcW1h2VtY1Vq1bFJkokbDrdJBm7Y3r99dflyiuvjBZ3kpQXr42gJby9/fbbJgFUk8j0Wrt2rbRs2TIpT6b843VEF1zpwqojR46kvJu3tV49LW7IkCHml6677jpZuHBh3B2y9eckvCV9NBwXSPdZCnrC2w8//GCSMu+//35jk2gxXTy4bEx40z/jfv3rX1uH87mInOv4weAGBBBAAAEEEEAAAQQQQCA8Ar6u77ST8KaJZM8884z5u2vkdPJk/DpPOXDgQDPPaCfxzY2Et8jcjG5GFZkz1aQ3PW28YsWKhXb54MGDppxuIqbXGWecYeaAIhvUWG8OSsLbnj17TFLf+vW6t5xIkyZNzOl2el1yySUyb948qVmzZrJQnfLzZHMpTirM1GZOJLw5iYp/ZUl488+elhHIBQFfX6hyAdjnMRJfnwPgcfPE12NgqkcAAQQQQAABBBBAAAEEEEAAAQQQQAABxwLWU96sN2c68e1/RORbawc0+aBo0aKOB+TFDSdOnBA95Wz//v1m9+QNGzbIn//85wJJbtquLsDo2rWr3H333XLeeUpr79q1a5eMHTvWnKCmyUGxly6M0AQfXSyhSYDlypWTkiVL2qvchVLWRJfIqUdabfv27WXHjh22W7C74MF2hT8VPHnypEyYMMEkq0SuFi1ayIIFC0yiVSpXbMJbojqcnAKVSj8i91iTva666irRmJx99tlJq0w3SSlpA4UU0NOxbrvtNlPCSZ8TVWlNakzmTsJbOpGLf2+6z1KyRVqxi9T0z0Tr72n3R1SwxtgTCZ0kzWZjwpv+dy3OaYv6H5b/eG1N/QgggAACCCCAAAIIIIBAQAV8Xd+ZLOHt0KFD5u/JkVPPnBrm5eWJzi9pAlxhl1sJb7pZmLan9UXmO7XtHj16iPbl/PPPj85vfvfdd6JJYytXrpTZs2eLzstFrgceeMDMtRYrVuyUbgch4U3HOXr0aJk4caLpn56mrgl7Gqtly5aZX9P5MT3hrnz58o7ClmwuxUllJLw50Qp/WRLewh9jRoiAnwK+vlD5OfAcaZv4hjvQxDfc8WV0CCCAAAIIIIAAAggggAACCCCAAAIIZKtA7Clv1nFkKvFNt7j9f5GGf/nLX8onn3wSCE9NplqyZIn06dMnbjKadlIT3fQ0oHvuucecmFOkiPNPxtqOnmr3+9//PmHiWwRE29PkOD09y+vr6NGj0rCxc6UAACAASURBVK9fP5k/f75pqnfv3maxymeffRaYhDdNGOzcubM51ct6LVq0SHQn6VSuICW8ff3112Yx0IoVK8xQBg8eLLrYp3jx4kmHlm6SUtIGCingdttOkticlLUzxthFQek8W3baC2IZazw1oXTx4sWOFmolW6Tld8LbunXrzII7XYSnf8a+8MIL0rRpU1uhyMaENx2YLi78+9//bh3j/xWRnbYGTSEEEEAAAQQQQAABBBBAIHwCvq7vLCzhTefnhg4dWiDZrXbt2ma+SBOs9NS0yOZYmjz25ZdfmtPGHnvsMXnjjTeikdJT0jShrEKFCgmj51bCmzagyWCzZs2S4cOHJ5xXTdQR/bu5jlmT3RJt/OV3wlvsvLH1NDqdm7KecJefn28S4eycshcxSTaX4uS3oJt1xbZrnUe1u+FZkVQm0J0MmLKFCjj/egEoAgggYF/A1xcq+92kZIoCxDdFuCy5jfhmSaDoJgIIIIAAAggggAACCCCAAAIIIIAAAjkmkOiUNyuD14lvrUXkxUiDzZo1k1deeSUwYYi3qEQ7pwtLNNFKd+k999xzXeuvLkrRHY3/+Mc/iiZhxF660ENPNCtRooRrbSaq6C9/+Yv85je/ET39SK8//elP0q5dO7PTchBOeNOFJbpD8qBBg04ZgiaraGKSk9P2IpXYHV+yk8bcCJA1EUfrW7t2rbRs2dJW1W4nndlq9KdCbrftJInNSVk7YyLhTeT+++83C9T0SuW5T7awys+Et2PHjplFdPpniV6a+DZ37lwpU6aMncdDsjXh7eqrrzYLIC1XGxFZY2vQFEIAAQQQQAABBBBAAAEEwifg6/rOwhLerHMsmlSlm24NGTIkafKU/n13zpw5MmLEiGjCmZ5Epn8HjnPqt4momwlvWp/O3W3btk3Gjx8f3cwp2aNz+eWXy6hRo0T/3lq0aNGExf1MeNNx6d+pu3fvLrt37zZ9tM7ZxttErX///mZOV2No50o2l2KnjkgZN+uKbZeENyeRCEZZEt6CEQd6gUBYBXx9oQoraoDGRXwDFAwPukJ8PUClSgQQQAABBBBAAAEEEEAAAQQQQAABBBBwRaCwU96sDXiV+NZDRB6PNHT77bfLk08+6crA3Krk448/ll69eslZZ51lFlu0adNGqlSpUuiiCzfa1tO93nrrLdm0aZP532+++cYsVKlevbob1Rdaxw8//CBjxowxC130uuSSS8xpd9WqVbPdtttJT7ENb9261ZyupwtLdLGInj63Zs0aWbZsmSmayu7Jel9swtuGDRtsn/ZkG8dGwdhEHD1Za8GCBVKpUiUbd4t47V9YJ5YuXWqSQfW66qqrTF/OPvtsW/2OV+j111+XK6+80vwoWcIVCW8pM8e9Uf8sGDlypEl600t/r2niZePGjaPlYxdOJetB7O8pPxPerH+OaL8nT55sTlK0u9l4tia8de3a1fx5Yrl6isjcZLHj5wgggAACCCCAAAIIIIBASAV8Xd+ZKOHt8OHD0rNnT1m+fLlh13m6YcOGSbFixWyF4cSJEzJt2jSTIKdXsvk9txPeIp3Ufuh8m87bvfbaa7Jz507z73pVrVpVatWqZeYZdM61Xr16tsbnV8KbJrO9+OKLctddd0WT3eKdnqcn3Okcg8YrcnXo0EEefPBBM6+c7HIzSc3NumL7TcJbskgG7+ckvAUvJvQIgTAJ+PpCFSbIgI6F+AY0MC51i/i6BEk1CCCAAAIIIIAAAggggAACCCCAAAIIIOC6gJ1T3qyNup34NlJExkYauPfee0V3G+byV+Ddd981CUu6AEUvp0kgeo+XCVcHDhyQ3r17y6pVq0z/7rzzTpPwtn37dunUqVN0wckDDzxgdli2uxBI6wpKwltsIs7jjz8uPXpofqi9y0v/ZD14++235YYbbjCnA2qCnp5a2KhRo2S3Jfy5xjayOOu6666ThQsXJjyBi4S3lJnj3njkyBHp27evMY9cTz/9tDnlMXJla8KbJpXqTvf655teyRb+xQPK1oQ3PbEvksT407hG6dpJd58eakMAAQQQQAABBBBAAAEEskbA1/WdiRLedH5ON3vSzbiSbQCUSFrnZnSDsZdfftkU0U1sWrZsGbe4VwlvXjwFfiS8aRKbzrfpHNWhQ4eicwnz5s2TmjVrnjJMnXeYMmWK6N/BI1eNGjXMPMQ111xT6GZqbiapuVlX7CBJePPi6fa2ThLevPWldgRyXcDXF6pcx8/A+IlvBpB9bIL4+ohP0wgggAACCCCAAAIIIIAAAggggAACCCCQVMDuKW/WitxKfJuhh3FFKtZdhwcMGJC0wxTwTiA2CSTVBTVeJVwdPXpUhg4dKjNnzjQIuqBEE3Auuugi0V2W9SS6Pn36iCbq6GlUejqVnthkN+ktCAlvsYt2mjVrZhKOKleubDvwXvnb6cA//vEP6dKli9nxWi+NwejRo+VnP/uZndsLlPnyyy9NQuOzzz5rqy4S3hwTF3qDnqDYsWNHc9Jk5NJY6j+RU9CyNeFNTw7UxF5d/KeXJlvrny1OntNsTXibPn26DBw40Bp7/QO1r7tPD7UhgAACCCCAAAIIIIAAAlkj4Ov6zkQJb9Y5Dp1nmTFjhpnrcnI5SQwj4S2x7MGDB+W+++6LzkdqSd04R2NSv379hDfqPKvOd48fP97MVUauvLw8kzjXpEmTuIlvbiapuVlX7EBJeHPyuzEYZUl4C0Yc6AUCYRXw9YUqrKgBGhfxDVAwPOgK8fUAlSoRQAABBBBAAAEEEEAAAQQQQAABBBBAwDUBp6e8WRtON/HtjyJyS6RCTVbSBAQu/wReeeUV6dy5c1pJINp7LxKuYpPddJHPrFmzpEOHDtHkG91tWXdKHjZsWBRRF6RoIkvJkiWTwgYh4U1329YdvCMLYebMmSM9e/aMjjHpIDzyt9OultHEQz2VTU/X06tq1aqyfPlyadCggd0qTDmtR0+269Wrl/l3O6fFeZ3w5mgAKRZONck0xeYKve2ll16SVq1aFSijz6bGpXTp0raaTLawKnbx3dixY02SpJeXLlTTUyJXrFhhmrGaO03gs/YzE313w0WThPXPTcu1TERudaNu6kAAAQQQQAABBBBAAAEEslDA1/WddhLedF5IE6dOP/10R7xBSXjTfnzzzTen9F1//dNPP5UffvjB/Oz777+X9957T7777jvz7x988IHs3bvX/Pq///1vsyGUnpLmZFyOwGIK61zk/Pnz5ZFHHhGdM4xcOo/w6KOPyqWXXpq0+hMnTpjNuvr37x89GU5v0qS32bNnS/ny5U+pI9lcStJGLQXcrCu2XRLenEQiGGVJeAtGHOgFAmEV8PWFKqyoARoX8Q1QMDzoCvH1AJUqEUAAAQQQQAABBBBAAAEEEEAAAQQQQMBVgVROebN2INXEt3UicnWkIk2uaNGihasDc1pZOskOTttKp7wma2hSkZ0kLrvt7N+/3yRWPf/88+aWVE4Wi7TldsKbJqhoApUubIlcDzzwgPm12NPbdDHKiBEjzEKgyKXJHQ8++KBUqVKlUA6/E9727NljTkdbv3696ectt9xiFr+UKVPGbhhNObf9HTUuIrt27TKJk5qAppcmTf3hD3+Q6tWr26pKk930hLi77rpL9JQxvfr16yeTJk0q9Jkn4c0Wr61CuthszJgxoju8a3Kp/lmjJ+5p4uHq1asL3cHc2kCyhVWZTniLlxRrTSpN578B2ZLw9vLLL0vLli2tYXpFRJrbejAohAACCCCAAAIIIIAAAgiET8DX9Z2JEt7efvttueGGG8ymVHqamG4UVq1aNUf6//jHP8w8k86x6N/tdZOlxo0bx60jlRPe0vk7tKOBiBTof6YS3t59912zOdvOnTuj3W3atKmZq6tVq5btIeg8l8Zz0KBBZq5ME+Y0njVr1oxbR7K5FNsNi4ibdcW2S8Kbk0gEoywJb8GIA71AIKwCvr5QhRU1QOMivgEKhgddIb4eoFIlAggggAACCCCAAAIIIIAAAggggAACCLgqkM4pb9aOOE18e1tELo5UsHXrVttJFK6O3lJZJhdqpDMGtxPe4p2epsllbdu2TambbiVcxS4IiXRm4MCBMmHCBClVqlTc/ul4Jk6caP6JXLoD9O9+9zu56aabEiZN+ZnwFhsDPRntySeflCuvvNJxDNzyd9yw5YbXXntNunbtGk1Y08U8v//976V58+ZStGjRhFUfO3bMnCA2atSo6M7XurBLn8dkCXMkvKUTsYL36oK622+/XTQ56qqrrpLLLrtMxo8fbwrpKYqDBw+2depgsoVVmU54iz3FMjapNJ3/BmRLwpsusos5cfEdEanv3tNDTQgggAACCCCAAAIIIIBAVgn4ur4zUcKbNVlNNRNt/JRIWufUdH5IE9700k3GFixYYDayiXelkvAW+3d6r6O+YcMG0YSzTCW8qaEmpvXp00eOHDki3bt3N/ORFStWTGmoOvenm+5oDNq3b59wXiXZXIqTxtOZ53DSTuvWrc3zVq5cuUJvK1KkCDlXTmBdLgu+y6BUhwACBQR8faEiFp4LEF/PiX1tgPj6yk/jCCCAAAIIIIAAAggggAACCCCAAAIIIGBTIN1T3qzN2E18+1hEfhW58aOPPkqa0GJzLCkXy9QigJQ7+NONbia8nThxwiQT3XGHPgI/Xnpymi7gKFGiREpddSPh6l//+pfMnTvXJNkcOnQo2o9kyW6Rgpo4pYtI9LQ3XZQSuWrXri29evWSW2+9Vc4666wC4/Mr4S3eqVNOFzJZB+KGf0qBt9wUuygo8qPrr79e7rzzTrNAqWzZsmZxj45fTxjUk+0eeeQReeutt6I1abLbjBkzbCXDup3wlq5BNt//zDPPmORQvTS5TRfIderUyexqnmyRnHXcyRZpZTLhTfverVs32bJli+miJpUuX748NvnLdthix5YtCW8ff/yxXHDBBdZx/k1E7B2/aFuHgggggAACCCCAAAIIIIBA1gj4ur4zUcKbzqvohkA6h6WXntCmc3X678nm63Se5Y9//KMMHz48uhHRww8/LAMGDEiYZJVKwpv2y3pfJOLa17p168bdcOrMM880fdNL54Z0sy0te9ppp0UfGC1TpUqV6L/reP/P//k/0X/PVMKbNqiW06ZNM0lqOk+SzN6Npz7ZXIqTNjI1103Cm5Oo+FeWhDf/7GkZgVwQ8PWFKheAfR4j8fU5AB43T3w9BqZ6BBBAAAEEEEAAAQQQQAABBBBAAAEEEHBFwK1T3qydSZb4tk9Eolvi7t27N+Euw66MkEpOEYiXlKQLTWbPni0VKlRIWSydhKsvv/xSli5dapKcNAHNet13330ydOjQhCe0xXZYx6cnOmkC344dOwr8OF5CmR8Jb/FiEHvqlNNApOPvtK3CyuvY1qxZI4MGDTollnba0eQ4PRXu17/+tZ3iQsKbLaakhXTH8X79+sn8+fPNgroVK1ZI48aNo7+mFfzpT3+Sdu3aJa0r2SKtTCW8aZKXjmnt2rWmzzquWbNmSYcOHWydVBdvoNma8Kan95199tnWIe0Xkfhb/CeNMAUQQAABBBBAAAEEEEAAgawX8HV9Z6KEN1XVzaCGDBliNoSKXJdffrnZSKhZs2ZmI6fixYubH2lilv49VTd5mTlzppmPiVx5eXlmrq98+fIJg5VqwpvT6FvnblLd0CuTCW9Ox+dG+WRzKU7aIOHNiVb4y5LwFv4YM0IE/BTw9YXKz4HnSNvEN9yBJr7hji+jQwABBBBAAAEEEEAAAQQQQAABBBBAIEwCbp7yZnVJlPh2WER+Hin4z3/+U0qXLh0mz0CPRZOR9ESt7t27R3d71tO05s2bJzVr1kyr76kmXCU6FUxPApsyZYo5YapYsWKO+3bw4EHRZDld8KNXfn6+TJo0SUqVKlWgrkwnvOl4X3zxRbnrrrtcjUGq/o5hbd7w/9m7D3BJy/J+/F+KIPoLoEZEaSoiNqSIBgREQ1VEomJEliJglCJLlY4KUmSVtoSiorRFIBANAtJjAYGI0owlIirSNX9xUQQVyP96j8w6ezi7Z2bOzLxlPnNde+my7/s89/35DjAe33uewr/4JvFiwKj9tL553b7yyitn9913Hzt1cHxG89vSwFuHgUxy2be//e1stdVWKQajiofiigfrnve856X91Ld3vetd+cIXvvCMUxLHLz3ZQ1rDGHi77777sttuu+Xiiy+eU95UTlBsLVLXgbfZs2en+Lb8ttcjSfzLtz9/+1iFAAECBAgQIECAAIH6CZT6fOf8Bt4KyoceemjsZyQXXnhhT7LFlyodf/zxWWaZZeZ7v4G3nngbd9Og3wcLLLCAmasS3zXwS8S3NYERECj1A9UI+JbdonzLTmCw+8t3sL5WJ0CAAAECBAgQIECAAAECBAgQIECgfwKDOOWtvbrxg2+PJ1m0dcHjjz+eRRed89v+dWWlZwhMNGi1wgor5Kyzzsr6668/oViv3wi8ySabpBjAesELXtBREsU3UheDUQcddFB+//vfZ+ONN87RRx+d1VdfveeTmIqNn3rqqdxwww1jwzvF2iuttNIz6hnmwFsvGXQEmIx5b7PNNmOXd+vf6R69XPfwww/nmmuuyde//vX85Cc/yU033TS2THHa1mqrrZZ11113LO9i8HKxxRbregsDb12TPeOG8QNop59+enbaaaex64r8iv9enPhWvM4555yxIdT5PatU9sDb3XffPTbsdtlll83pdV4Dr93q1XXg7U9/+lOe/exnt7f7pyRz/YVuLVxPgAABAgQIECBAgACBGguU+nznZANvhWvxv9U///nPjw2uFf87t5NX8XO+PfbYIx/+8Ic7+jKhQQ86tWoehRPeHn300dx2221jP/f63ve+l+KLeIrfFz/nbL1aPwsrBhHXXHPNrLXWWnnd615X+pfBDfp9YOCtk797B3eNgbfB2VqZAIGk1A9UAhi4gHwHTlzqBuPzLbUYmxMgQIAAAQIECBAgQIAAAQIECBAgQKACAq3Bt2uSLNSqpxh0WmihOb+tQJnNLKEY/Pr3f//3fOxjH5vzkEzxEExxglpxmtO8hleGNfBWqBfvheIhnuI0t04fzOlHWsMaeCsyOP/888e+obt14tlkA4fd9FfVgbdueujlWgNvvajNfc9VV12VLbfccuwhrIlOcWt/b62zzjqZNWtWXvrSYlZ64leZA2+33HJLpk+fnuJ90Xptu+22OfbYY/PCF75wylh1HXh78sknezopc8pgFiBAgAABAgQIEKi7wJlJdqh7E+onMIFAqc/vdjLw1qq5GHz7r//6r7Evovnud78754uEWn9efFnU2muvnXe84x1Zb731svjii3cc+KAHnVqFTDbwNv6LeDppoPjZRPGFPGW+ip/1FUNtJ5544lg+7cNtndZVDMEVP5vdeeedx74MasEFF+z01r5dN+j3gYG3vkXV00IG3npicxMBAh0KlPqBqsMaXda7gHx7t6vDnQbe6pCSGgkQIECAAAECBAgQIECAAAECBAgQKF2gOPHKa7ACxck+xTdCH3zwwXMevOhk2K2oapgDb4NVKHf14sGdYuBmxowZc2Vw6qmnZtNNN53SKXatzgy8JauuumouuOCCrLzyyvMNvNf39bDfRcM4qe83v/lNPvKRj4w9mFU8ZFX8s2Krrbaaq9X2a4o/KE5LPOyww+Y5QFXGwFvx75Irr7wye+65Z4oh1tarn8NuE/0z8fDDD8+hhx467LdGT/vN71S+nhZ0EwECBAgQIECAwCgIGHgbhZRHs8dSn9/tZuBtfDztP/+Z6v8mHfSgU6v2Jg68FT8r+eQnP5lTTjmlb38HbbfddjniiCOy3HLL9W3NThYa9PvAwFsnKQzuGgNvg7O1MgECTnhr+nug1A/MTcetQH+e0KhACEogQIAAAQIECBAgQIAAAQIECBAgQKD6AlUfeBt/+tegRfs94PLggw+ODbp96UtfmlN6MQx0wgknpNirnwMQozpwNdl74p577sn++++f8847b64MTjvttKy//vp9y2BU/Xs54c3A21/fisU/f2fOnDk2JFa8igerTjrppAm/Db79FLh5Dca13uDDHnh79NFHx06r/MxnPjPXt6nvuuuuKR7aev7znz/Z36Yd/3ldT3grGuznP+87BnMhAQIECBAgQIBA3QUMvNU9QfXPS6DU53ebOvA2r8Gppg283XnnnfnoRz+a4mclrVfxs5INNtgg73nPe7Lmmmtm6aWXHvtioYUXXnjONcWJcLNnz07x89pbb701l1566div9pPhilPezjjjjLz61a8e2t+9Bt6GRl3KRgbeSmG3KYGRESj1A9XIKJfXqHzLsx/GzgbehqFsDwIECBAgQIAAAQIECBAgQIAAAQIE6iTwyyQ7JLkmyUKtwp944okstNCc31aun7oOvBUPUFx77bX52Mc+lttvv32O6zrrrDM24LLGGmv03bqfA1fDdm/HKE67Ov7447PYYotNyajI4Ctf+UoOOeSQuU6cKjL43Oc+l9e+9rVTWn/8zf3072thA17MwFvvwN/61rey/fbb5+67705x6uNFF1009lDWRK/ipMhieLY4qbB4ze8BrGENvBUDe9///vfHBvaK90HrVTxQtt9++2WfffaZ8t/H4y3qOvD25JNPzvNEvt7fQe4kQIAAAQIECBAYAQEDbyMQ8oi2WOrzuwbeuv+522OPPZa99tpr7GdqxWvWrFmZNm3a0N++Dz/8cIqfHV544YVjexc/gyi+cGePPfbIi1/84q7reeCBB3LiiSeOnRTXGnzbYostxvp80Yte1PV6vdxg4K0XtfrcY+CtPlmplEAdBUr9QFVHsJrVLN+aBdZlufLtEszlBAgQIECAAAECBAgQIECAAAECBAiUKvCLJC8dUAWtQbdvPr3+40kWbe31+OOPZ9FF5/x2QCX0vuywB6+mesJbMQDyi1/8IocddljOPvvsuRrfdtttM2PGjLFvGB7Eq58DV8N2b/eY6sBbkcEdd9yRY445Zq5T3Yo9BplBP/0H8f4Y1Jq9DLx1U8v4B6oOP/zwHHrood0skSpm8+Mf/zg77LBD/uu//musl+KfDXvvvfd8B5B/+ctfZptttpkzXLbZZpvl5JNPHhuWa38NY+CtqKXIohjSa/8m9KKW4qS39773vVlwwQW7yqmTi+s68FYMLD772c9ub/FPSeb6C5307xoCBAgQIECAAIHGC3wwyRltXRp4a3zkI9tgqc93Gnir78Bb+894imG3YlBt6623ntLPIIqfJZ533nnZeeed5/yM4/TTT89OO+00lL9BDbwNhbm0TQy8lUZvYwIjIVDqB6qREC63SfmW6z/o3eU7aGHrEyBAgAABAgQIECBAgAABAgQIECDQL4HxDzP1a93xg26tdWcnWbz1m9/97ndZYokl+rVnLdfpxzBMa9CtOJnsrLPOmmsA5PnPf/7YYMiHPvShgQ4X9qOPVoB1HHgrMvjJT34yNmwzfghnGBn0079OfyMZeOs+rYceemjs28gvvvjisZvf/e53j31z+Atf+MJJF2s/Fa64uPjW8WLobZlllplz76AG3lp/jxUPk43/51yx+Tvf+c6xv/9e9apXTdpHrxfUdeBt9uzZWXLJJdvbfiTJaP/Lt9c3gfsIECBAgAABAs0WMPDW7Hx19zeBUp/v7HXg7Q9/+MPYYNSHP/zhsU4OOuigsS+vKb6sp/gCrOJ07+J1//3355577hn773/+859zyy235I9//GOeeuqpnHTSSXP+d3O/B53mtV77z256/aKpKpzwVnxxW3GafPFzieI1ffr0sS8Q6seXuT3xxBP5xCc+kaOOOmps7eJLs4qftxRDdYN+9ft9ML7eBRZYwMzVoEOcz/rwS8S3NYERECj1A9UI+JbdonzLTmCw+8t3sL5WJ0CAAAECBAgQIECAAAECBAgQIECgfwL9Pt1tXoNurYofSDLniLHiAYwXv/jF/eumhiv1Y1CpeHBlxx13zO233z6XwMYbb5yjjz46q6++egb9bEE/+phKfMVDPcXJW0W/xat4IOTyyy/POuusM5VlO773pptuylZbbZW77767lAzK9u8Yqs8XGnjrDvS+++7LXnvtlQsvvHDsxn/4h3/IGWeckVe/+tUdLTTRt44XJ1OedtppeelL/3pQ6CAH3sZ/43nr7/WPf/zj2WWXXfLc5z63oz56vaiuA28PPPBAXvKSl7S3/WCS0f6Xb69vAvcRIECAAAECBJotYOCt2fnq7m8CpT7f2T7w1j5sNIyArr/++jk/K+v3oFO/12v3qMLA2/ifCcyaNSvTpk3rW2xXX311ip/lFq/iZy3Fz/pe8IIX9G39eS00yNyKPQ28DTzC+W5g4K1cf7sTaLpAqR+omo5bgf7kW4EQBliCfAeIa2kCBAgQIECAAAECBAgQIECAAAECBPom0M/T3SYbdGsVfWeSV7R+89Of/jQrrbRS3xqq40L9GlRqP3mpOFHskEMOGfvG50EPgLTM+9VHrxkWgzzFtx9/4xvfmLNEMQBXfDvyQgst1OuyXd1XZgZl+3cF1ceLDbx1jnnHHXdk1113TWFWvIqh0M9//vNjg5rdvIpvHT/22GNzwAEHpPhnTfHt8MUaCy644Ngygxp4K9Zu37v4fXGq22GHHTaUod6JeitOzyz+OVP115133plXvvKV7WX+LMlo/8u36qGpjwABAgQIECBQjoCBt3Lc7Tp8gVKf72wfeDv++OPHTmkb1quuA2/D8pnfPlUbeGv/mVgVfNpraH+fGXgrNx0Db+X6251A0wVK/UDVdNwK9CffCoQwwBLkO0BcSxMgQIAAAQIECBAgQIAAAQIECBAg0DeBfpzu1umgW6vo7ydZo/Wb733ve3nDG97Qt4bquFC/BpWKk5eKYa/zzz8/Bx100JzTloZl0q8+eqm36P30008fG/BrfxWnVhUer3/963tZtut7ijquxSqr5wAAIABJREFUvPLKXHzxxdl///2HmkGZ/hNBFRaPPPLI2IDSvF7Fn48/Ea+49tFHH82Pf/zjFKf2Fa/f//73ue222/KXv/wlv/nNb7LPPvvM+QZtA2+dv02Lb0MvBtVmzJgxdtMpp5ySrbfees6gWucr/TWj4447Luutt17WX3/9uU6QHOTAW+v98clPfnJsyO29731vFl100W5Kn9K1dT3h7fvf/37WXHPN9t5vSTLa//Kd0jvBzQQIECBAgACBxgoYeGtstBobJ1Dq853tA2/tP88Zn1LxJTOrrrpqnvWsZz0jwOKvrbbaamNfZtP++vu///usuOKKc/7SkksumeWWW27s98W1iyyyyJw/6/fJXv1er2rv2scff3zsZ1LFz1OK1/Tp08d+xtKPn0sUPz8rvrTrqKOOGlu7+FKvk08++Rn5tpsYeKvaO6Sa9Rh4q2YuqiLQFIFSP1A1BbHCfci3wuH0oTT59gHREgQIECBAgAABAgQIECBAgAABAgQIDFRgqqe7dTvo1mrm2iT/2PrN1VdfnQ033HCgjU5l8f/5n//J+9///tx+++1TWabjezfZZJMUD7q84AUv6PieqlxY5sBVMTi55ZZbTjg8tcUWW+Rzn/tcXvSiF1WFaiB1DNO/GJzaa6+9xlzLeM2aNcvAW4/wTz31VL7yla+kOBFxt912y8ILL9zjSvO+bdADb30vuIsF6zrwds0112SjjTZq7/Q/k2zQResuJUCAAAECBAgQGA0BA2+jkbMuk1Kf72wfeCszjH4PqPV7vTJt5rV38TOV4st3ilcxQDiVLxNq7VF8adR5552XnXfeeexLn4pX8cVeO+2003wJDLxV8R1SvZoMvFUvExURaJJAqR+omgRZ0V7kW9Fg+lSWfPsEaRkCBAgQIECAAAECBAgQIECAAAECBAYm0Ovpbr0OurUa+bck72v9pvg/87faaquBNTnVhQ28dS44zIGr9qruvPPOfPSjH81VV1019pc322yzvOUtb8kRRxwx5yGRXXfddewbl5/73Od23lDNrhymf/EgzmGHHTb2q4xXcbJYMXBXvJzwVkYC89/TwFv1MilOuvzABz7QXtiFSf65epWqiAABAgQIECBAoGQBA28lB2D7oQmU+nyngbeh5dz3jR5++OF85CMfyYUXFv+z+q9Db8Xvd9999yy//PJd7/fAAw/kxBNPHBucaw27vfvd7x77kqkXvvCFXa9XxRsWWGABM1clBgO/RHxbExgBgVI/UI2Ab9ktyrfsBAa7v3wH62t1AgQIECBAgAABAgQIECBAgAABAgSmJtDL6W5THXRrVXxykl1bvyn+D/3p06dPrZsB3m3grXPcYQ5ctaoaP+y2wgor5Kyzzsqaa66Z/fbbb+xhkdarePDkyCOPHHsQpYmvYfsff/zx2XvvvedJWWSx0korZcEFF5zwmuc///lZZZVVstBCC83158XvX/3qV881nFiczrfUUkuNXfec5zwniy222Jx7DLxV791s4K16mcycOTN77LFHe2HFPxx3q16lKiJAgAABAgQIEChZ4BNJPtlWQ/Hfy/mmk5IhbN94gVKf7zTwVu/31913353ddtstl1122ZxGip83brDBBnnPe94z9nPJpZdeeuxnkAsvvPCca5566qnMnj07Dz74YG699dZceumlY79ag27Fheuss06++MUvZuWVV643Ulv1Bt7KjdLAW7n+difQdIFSP1A1HbcC/cm3AiEMsAT5DhDX0gQIECBAgAABAgQIECBAgAABAgQITFmgm9Pd+jXo1ir60CSHt35z4IEH5qijjppyQ4NaYPzA2/XXXz/24IHXMwWGOXBVnDB2ww03jD1ccvvtt48VUzxEctppp42dYlR8cfBvf/vbHHDAAfnCF74wp9jiG5KLQa1iGKtpr2H6V8nOwFuV0vhrLQbeqpfJQQcdlKOPPrq9sI8n+VT1KlURAQIECBAgQIBAyQIG3koOwPZDEyj1+c5RGHgbRpKzZs3KtGnThrHVM/Yofu44Y8aMuU5mm2ohO+6449iXdRXDck16GXgrN00Db+X6251A0wVK/UDVdNwK9CffCoQwwBLkO0BcSxMgQIAAAQIECBAgQIAAAQIECBAgMCWBTk936/egW6vonZKc3vrNdtttN3YiV1VfBt46T2ZYA1ePPvpoTj311Bx++OFzvgG5GGA77rjjUgy0FcNurddEQ2/FNyQfccQRY9+4PK/TxzrvujpXDsu/Oh3/tRIDb1VLxMBb9RJJtt9++5x99tntpX0oyRerWKuaCBAgQIAAAQIEShUw8FYqv82HKFDq850G3vqTdJkDb0UHxRdy3XHHHWM/k/zqV78610ltnXZYfIFX8fPM4lT21VZbrVE/q2wZGHjr9N0wmOsMvA3G1aoECPxVoNQPVEIYuIB8B05c6gbyLZXf5gQIECBAgAABAgQIECBAgAABAgQIzEdgstPdBjXo1ippkyRXtH7ztre9Lf/5n/9Z2cAMvHUezaAHrp544ol84xvfyMEHH5ybb755TmGrrrpqTj755Lz5zW+ea9itdcFjjz2WY489duxbl3//+9/Pua8YtixOgHvVq1414X2dd16NKwftX40un1mFgbfqJeOEt+pl8o//+I9j//xse22a5MrqVaoiAgQIECBAgACBkgUMvJUcgO2HJlDq850G3vqTc9kDb+1dFF/Qddttt+Wmm27K9773vTz00EO5/fbbU3wZV+tVDLcVQ23LLLNM1lxzzay11lpjv3/uc5/bH5CKrmLgrdxgDLyV6293Ak0XKPUDVdNxK9CffCsQwgBLkO8AcS1NgAABAgQIECBAgAABAgQIECBAgEDPAvM73W3Qg26tol+d5Eet37z85S/PXXfd1XNDg77RwFvnwoMauHrkkUdy6aWX5rTTTst11103V0E77rhjjjzyyCy99NLzLbT4xuVisHKfffYZe9ik/fWBD3wgu+22W/7hH/4hCy+8cOcNV+zKQflXrM1nlGPgrXoJGXirXiYrrrhifv7zn7cX9pokP65epSoiQIAAAQIECBAoWcDAW8kB2H5oAqU+39nUgbehpWejWgkYeCs3LgNv5frbnUDTBUr9QNV03Ar0J98KhDDAEuQ7QFxLEyBAgAABAgQIECBAgAABAgQIECDQs8BEp7sNa9CtVfSzkzzW3sGTTz6ZBRdcsOemBnnj+IG3Qe7VWrs4seyCCy7IyiuvPIzt+rZHvwau/vCHP+See+7Jt7/97VxxxRW59tpr5zqZrSi4sPnEJz6R973vfV0Nqf3mN78ZO+3tlFNOecaaK6ywQt71rnflHe94R173utdlqaWWyiKLLNI3n0Ev1C//QdfZ7/UNvPVbdOrrGXibumE/V3jqqaey0EILjV9ysSSP93MfaxEgQIAAAQIECDRCwMBbI2LURAcCpT7fWZWBtw6cXEJgygIG3qZMOKUFDLxNic/NBAhMIlDqByrpDFxAvgMnLnUD+ZbKb3MCBAgQIECAAAECBAgQIECAAAECBCYQGH+627AH3dpL+lWS5Vp/4Sc/+Ullh7sMvHX+91I/Bq5+/OMfpzhxbfwpbK0qiqG0PfbYIx/+8Ifz3Oc+t/Pi2q4sTnu74447cswxx+S8886b5xoHHXRQDjvssK4G6noqqE839cO/T6UMdRkDb0Pl7mgzA28dMQ3touLfY6961ava97snyfJDK8BGBAgQIECAAAECdRIw8FantNQ6FYFSn+808DaV6NxbNwEDb+UmZuCtXH+7E2i6QKkfqJqOW4H+5FuBEAZYgnwHiGtpAgQIECBAgAABAgQIECBAgAABAgR6Emid7lbmoFur8GuSbND6zde+9rVsvvnmPTU16JsMvHUu3I+Bq2IYrVhn2223nWvjVVZZJbvsskumTZuWxRdfvPOi5nNlsVcxbPm5z30u55xzTn7729/Oufptb3vb2F9bZpll+rLXMBbph/8w6uz3Hgbe+i069fUMvE3dsJ8rXHLJJWOnV7a9rk2yYT/3sBYBAgQIECBAgEBjBAy8NSZKjUwiUOrznQbevD9HScDAW7lpG3gr19/uBJouUOoHqqbjVqA/+VYghAGWIN8B4lqaAAECBAgQIECAAAECBAgQIECAAIGuBYrT3YqHlnZI8s2u7+7/DScn2bW1bHHS1n777df/Xaw4VIF+DVw9+uij2XfffXPvvfdmgw02yCabbDJ2AuCCCy44sH6KPW+++eZ89atfTTFAddRRR2XjjTce2H6DWLhf/oOobZBrGngbpO5g1n7sscey1157jQ2bFq/DDz88hx566GA26/Oq44f56lD7jBkzsv/++7dLnJJktz7TWI4AAQIECBAgQKAZAgbempGjLiYXKPX5TgNvkwfkiuYIGHgrN0sDb+X6251A0wVK/UDVdNwK9CffCoQwwBLkO0BcSxMgQIAAAQIECBAgQIAAAQIECBAg0LXAS5MUJ7tV5VU8aP+vrWKK07zOPvvsqtSmDgIECBAg0BiB7bbbbuzEyrbXR5MUg+deBAgQIECAAAECBMYLGHjznhgVgVKf7zTwNipvM30WAgbeyn0fGHgr19/uBJouUOoHqqbjVqA/+VYghAGWIN8B4lqaAAECBAgQIECAAAECBAgQIECAAIHaC7wlybdaXay22mq59dZba9+UBggQIECAQNUEVl999dx2223tZa2f5NtVq1M9BAgQIECAAAEClRAw8FaJGBQxBIFSn+808DaEhG1RGQEDb+VGYeCtXH+7E2i6QKkfqJqOW4H+5FuBEAZYgnwHiGtpAgQIECBAgAABAgQIECBAgAABAgRqL7Bkkofbu/jzn/+cZz3rWbVvTAMECBAgQKAqAn/5y1+yyCKLjC/neUl+V5Ua1UGAAAECBAgQIFApAQNvlYpDMQMUKPX5TgNvA0zW0pUTMPBWbiQG3sr1tzuBpguU+oGq6bgV6E++FQhhgCXId4C4liZAgAABAgQIECBAgAABAgQIECBAoBEC/5Pkla1Obrzxxqy11lqNaEwTBAgQIECgCgI33XRT1l577fZSfppk5SrUpgYCBAgQIECAAIFKChh4q2QsihqAQKnPdxp4G0CilqysgIG3cqMx8Fauv90JNF2g1A9UTcetQH/yrUAIAyxBvgPEtTQBAgQIECBAgAABAgQIECBAgAABAo0Q+HKSD7Q6mTlzZnbfffdGNKYJAgQIECBQBYGTTjop06dPby/lvCRbV6E2NRAgQIAAAQIECFRSwMBbJWNR1AAEPN85AFRLEiBQPQEDb9XLREUEmiTgA1WT0nxmL/KVb7MFdEeAAAECBAgQIECAAAECBAgQIECAAIH5C+yV5LjWJdOmTcusWbOYESBAgAABAn0S2GabbXLuuee2r7Z3kuP7tLxlCBAgQIAAAQIEmidg4K15mepoYgHP73pnECAwEgIG3kYiZk0SKE3AB6rS6IeysXyHwlzaJvItjd7GBAgQIECAAAECBAgQIECAAAECBAjURGDtJDe0an35y1+eu+66qyalK5MAAQIECFRfYMUVV8zPf/7z9kLfnOTG6leuQgIECBAgQIAAgZIEDLyVBG/boQt4vnPo5DYkQKAMAQNvZajbk8DoCPhA1eys5SvfZgvojgABAgQIECBAgAABAgQIECBAgAABApMLPJbk2a3LiofyX/ayl01+lysIECBAgACB+Qr84he/SDFM3vZ6PMli2AgQIECAAAECBAjMR8DAm7fHqAh4fndUktYngREXMPA24m8A7RMYsIAPVAMGLnl5+ZYcwIC3l++AgS1PgAABAgQIECBAgAABAgQIECBAgEAjBK5OsmGrkzPOOCMf/OAHG9GYJggQIECAQJkCZ555ZnbYYYf2Eq5JslGZNdmbAAECBAgQIECg8gIG3iofkQL7JOD5zj5BWoYAgWoLGHirdj6qI1B3AR+o6p7g/OuXr3ybLaA7AgQIECBAgAABAgQIECBAgAABAgQITC5wSJJPtS7bfvvtUzyg70WAAAECBAhMTaAYID/rrLPaFzk0yRFTW9XdBAgQIECAAAECDRcw8NbwgLU3R8Dzu94MBAiMhICBt5GIWZMEShPwgao0+qFsLN+hMJe2iXxLo7cxAQIECBAgQIAAAQIECBAgQIAAAQI1Elg3yXWtepdddtncc889NSpfqQQIECBAoJoCyy23XO6999724tZLcn01q1UVAQIECBAgQIBARQQMvFUkCGUMXMDznQMntgEBAlUQMPBWhRTUQKC5Aj5QNTfbojP5yrfZArojQIAAAQIECBAgQIAAAQIECBAgQIBAZwIPJ1myden3v//9rLHGGp3d6SoCBAgQIEDgGQK33HJL3vCGN7T/9d8leR4qAgQIECBAgAABApMIGHjzFhkVAc/vjkrS+iQw4gIG3kb8DaB9AgMW8IFqwMAlLy/fkgMY8PbyHTCw5QkQIECAAAECBAgQIECAAAECBAgQaIzAvyV5X6ubI488MgcddFBjmtMIAQIECBAYtsBRRx2Vgw8+uH3bC5P887DrsB8BAgQIECBAgEDtBAy81S4yBfco4PnOHuHcRoBAvQQMvNUrL9USqJuAD1R1S6y7euXbnVfdrpZv3RJTLwECBAgQIECAAAECBAgQIECAAAECZQnsmOSLrc3XXXfdXHfddWXVYl8CBAgQIFB7gfXWWy/XX399ex87JflS7RvTAAECBAgQIECAwKAFDLwNWtj6VRHwfGdVklAHAQIDFTDwNlBeixMYeQEfqJr9FpCvfJstoDsCBAgQIECAAAECBAgQIECAAAECBAh0JvDiJPe3X3rPPfdk2WWX7exuVxEgQIAAAQJzBO69994st9xy40VekuQBTAQIECBAgAABAgQmETDw5i0yKgKe3x2VpPVJYMQFDLyN+BtA+wQGLOAD1YCBS15eviUHMODt5TtgYMsTIECAAAECBAgQIECAAAECBAgQINAogW8leUuro5NPPjm77rproxrUDAECBAgQGIbAKaeckt122619q28nWX8Ye9uDAAECBAgQIECg9gIG3mofoQY6FPB8Z4dQLiNAoN4CBt7qnZ/qCVRdwAeqqic0tfrkOzW/qt8t36onpD4CBAgQIECAAAECBAgQIECAAAECBKoksE+Sz7YK2mijjXLVVVdVqT61ECBAgACBWghsvPHGufrqq9tr3TfJsbUoXpEECBAgQIAAAQJlCxh4KzsB+w9LwPOdw5K2DwECpQoYeCuV3+YEGi/gA1WzI5avfJstoDsCBAgQIECAAAECBAgQIECAAAECBAh0LrBikp+1X37vvfdmmWWW6XwFVxIgQIAAgREXuO+++7LsssuOV3hFkrtGnEb7BAgQIECAAAECnQkYeOvMyVX1F/D8bv0z1AEBAh0IGHjrAMklBAj0LOADVc90tbhRvrWIqeci5dsznRsJECBAgAABAgQIECBAgAABAgQIEBhRgW8nWa/V+/HHH58999xzRCm0TYAAAQIEuhc44YQTstdee7XfeF2St3S/kjsIECBAgAABAgRGVMDA24gGP4Jte75zBEPXMoFRFDDwNoqp65nA8AR8oBqedRk7ybcM9eHtKd/hWduJAAECBAgQIECAAAECBAgQIECAAIFmCExPcmKrlbXWWis33nhjMzrTBQECBAgQGILA2muvnZtuuql9pz2SzBzC1rYgQIAAAQIECBBohoCBt2bkqIvJBTzfObmRKwgQaICAgbcGhKgFAhUW8IGqwuH0oTT59gGxwkvIt8LhKI0AAQIECBAgQIAAAQIECBAgQIAAgUoKLJ3kgfbKvv/972eNNdaoZLGKIkCAAAECVRK45ZZb8oY3vGF8SS9O8mCV6lQLAQIECBAgQIBApQXOSPLBtgp3SHJmpStWHIHeBDzf2ZubuwgQqJmAgbeaBaZcAjUT8IGqZoF1Wa58uwSr2eXyrVlgyiVAgAABAgQIECBAgAABAgQIECBAoBICX0ny7lYle++9d4499thKFKYIAgQIECBQZYF99tknxx13XHuJX03ynirXrDYCBAgQIECAAIHKCRh4q1wkChqQgOc7BwRrWQIEqiVg4K1aeaiGQNMEfKBqWqJz9yNf+TZbQHcECBAgQIAAAQIECBAgQIAAAQIECBDoXmDLJBe2bnvhC1+YX//6192v4g4CBAgQIDBiAksttVR+85vftHf9viQXjRiDdgkQIECAAAECBKYmYOBtan7uro+A53frk5VKCRCYgoCBtynguZUAgUkFfKCalKjWF8i31vFNWrx8JyVyAQECBAgQIECAAAECBAgQIECAAAECBCYUuDfJMq0/Oeuss7LddtuhIkCAAAECBOYhcPbZZ2f77bdv/9P7kiwLjAABAgQIECBAgECXAgbeugRzeW0FPN9Z2+gUToBANwIG3rrRci0BAt0K+EDVrVi9rpdvvfLqtlr5divmegIECBAgQIAAAQIECBAgQIAAAQIECPxV4MgkB7Uw3vrWt+Yb3/gGGwIECBAgQGAeAm9729vyzW9+s/1Pj0pyMDACBAgQIECAAAECXQoYeOsSzOW1FfB8Z22jUzgBAt0IGHjrRsu1BAh0K+ADVbdi9bpevvXKq9tq5dutmOsJECBAgAABAgQIECBAgAABAgQIECDwV4FXJLmzHeOGG27I2muvzYcAAQIECBAYJ3DjjTfmzW9+83iXlZL8DBYBAgQIECBAgACBLgUMvHUJ5vLaCni+s7bRKZwAgW4EDLx1o+VaAgS6FfCBqluxel0v33rl1W218u1WzPUECBAgQIAAAQIECBAgQIAAAQIECBD4m8BFSd7b+u0HP/jBnHFG8cyVFwECBAgQINAusMMOO+TMM89s/0v/nmRLSgQIECBAgAABAgR6EDDw1gOaW2op4PnOWsamaAIEuhUw8NatmOsJEOhGwAeqbrTqd61865dZNxXLtxst1xIgQIAAAQIECBAgQIAAAQIECBAgQGBugU2SXNH+l+6+++4sv/zynAgQIECAAIGnBX71q19lhRVWGO+xaZIrIREgQIAAAQIECBDoQcDAWw9obqmlgOc7axmbogkQ6FbAwFu3Yq4nQKAbAR+outGq37XyrV9m3VQs3260XEuAAAECBAgQIECAAAECBAgQIECAAIFnCvxXkje1/vJ+++2XY445hhMBAgQIECDwtMD++++fGTNmtHt8N8k/ACJAgAABAgQIECDQo4CBtx7h3FY7Ac931i4yBRMg0IuAgbde1NxDgECnAj5QdSpVz+vkW8/cOq1avp1KuY4AAQIECBAgQIAAAQIECBAgQIAAAQITC3wwSfGg1djrOc95Tu6///4sscQSvAgQIECAwMgLzJ49Oy95yUvyxz/+sd1ihyRnjjwOAAIECBAgQIAAgV4FDLz1Kue+ugl4vrNuiamXAIGeBAy89cTmJgIEOhTwgapDqJpeJt+aBtdh2fLtEMplBAgQIECAAAECBAgQIECAAAECBAgQmI/Az5Ks2Przww8/PIceeigwAgQIECAw8gKf+tSn8vGPf7zd4a4krxh5GAAECBAgQIAAAQJTETDwNhU999ZJwPOddUpLrQQI9Cxg4K1nOjcSINCBgA9UHSDV+BL51ji8DkqXbwdILiFAgAABAgQIECBAgAABAgQIECBAgMAkAnskOaF1zfOf//zce++9WWyxxcARIECAAIGRFXjsscey7LLL5re//W27wZ5JThxZFI0TIECAAAECBAj0Q8DAWz8UrVEHAc931iElNRIgMGUBA29TJrQAAQLzEfCBqtlvD/nKt9kCuiNAgAABAgQIECBAgAABAgQIECBAgEB/BO5L8pLWUsWJNoccckh/VrYKAQIECBCoocARRxwx/sTT+5MsU8NWlEyAAAECBAgQIFAtAQNv1cpDNYMT8Pzu4GytTIBAhQQMvFUoDKUQaKCAD1QNDLWtJfnKt9kCuiNAgAABAgQIECBAgAABAgQIECBAgEB/BPZJ8tnWUksssUR+9atfZfHFF+/P6lYhQIAAAQI1EnjkkUey/PLLZ/bs2e1V75vk2Bq1oVQCBAgQIECAAIFqChh4q2Yuquq/gOd3+29qRQIEKihg4K2CoSiJQIMEfKBqUJgTtCJf+TZbQHcECBAgQIAAAQIECBAgQIAAAQIECBDon8A9SZZtLXfQQQflyCOP7N/qViJAgAABAjUROPjgg3PUUUe1V3tvkuVqUr4yCRAgQIAAAQIEqi1g4K3a+aiufwKe3+2fpZUIEKiwgIG3CoejNAINEPCBqgEhzqcF+cq32QK6I0CAAAECBAgQIECAAAECBAgQIECAQP8Epic5sbXcggsumF/+8pdZbjnP9/eP2EoECBAgUHWBe+65Jy996Uvz1FNPtZe6R5KZVa9dfQQIECBAgAABArUQMPBWi5gU2QcBz+/2AdESBAhUX8DAW/UzUiGBOgv4QFXn9CavXb6TG9X5CvnWOT21EyBAgAABAgQIECBAgAABAgQIECBQRYGfJFm5VdjOO++cU089tYp1qokAAQIECAxEYJdddslpp53Wvvb/JHnVQDazKAECBAgQIECAwCgKGHgbxdRHs2fPd45m7romMHICBt5GLnINExiqgA9UQ+Ue+mbyHTr5UDeU71C5bUaAAAECBAgQIECAAAECBAgQIECAwAgIbJ/kzPY+v/vd7+aNb3zjCLSuRQIECBAYdYGbb745b3rTm8YzfDDJWaNuo38CBAgQIECAAIG+CRh46xulhSou4PnOigekPAIE+iNg4K0/jlYhQGBiAR+omv3OkK98my2gOwIECBAgQIAAAQIECBAgQIAAAQIECPRf4Lok67aW3WyzzXLppZf2fxcrEiBAgACBigm8853vzGWXXdZe1fVJ1qtYmcohQIAAAQIECBCot4CBt3rnp/rOBTy/27mVKwkQqLGAgbcah6d0AjUQ8IGqBiFNoUT5TgGvBrfKtwYhKZEAAQIECBAgQIAAAQIECBAgQIAAgdoM0VMIAAAgAElEQVQJbJLkivaqzzvvvGy11Va1a0TBBAgQIECgU4Hzzz8/H/jAB8ZfvmmSKztdw3UECBAgQIAAAQIEOhAw8NYBkksaIeD5zkbEqAkCBCYTMPA2mZA/J0BgKgI+UE1Fr/r3yrf6GU2lQvlORc+9BAgQIECAAAECBAgQIECAAAECBAgQmLfAuUm2bv3xSiutlJ/+9Ke8CBAgQIBAYwVe+cpX5s4772zv78tJpjW2YY0RIECAAAECBAiUJWDgrSx5+w5bwPOdwxa3HwECpQgYeCuF3aYERkbAB6pmRy1f+TZbQHcECBAgQIAAAQIECBAgQIAAAQIECBAYjMBKSeaacDv44INzxBFHDGY3qxIgQIAAgRIFDjnkkBx55JHjK3hlkrkm4Eos0dYECBAgQIAAAQLNETDw1pwsdTJ/Ac/veocQIDASAgbeRiJmTRIoTcAHqtLoh7KxfIfCXNom8i2N3sYECBAgQIAAAQIECBAgQIAAAQIECIyAwKFJDm/v85Zbbsnqq68+Aq1rkQABAgRGReDWW2/NGmusMb7djyf51KgY6JMAAQIECBAgQGCoAgbehsptsxIFPN9ZIr6tCRAYnoCBt+FZ24nAKAr4QNXs1OUr32YL6I4AAQIECBAgQIAAAQIECBAgQIAAAQKDFfhBkte1tth4441z5ZVXDnZHqxMgQIAAgSEKbLLJJrnqqqvad/zvJKsMsQRbESBAgAABAgQIjJaAgbfRynuUu/X87iinr3cCIyRg4G2EwtYqgRIEfKAqAX2IW8p3iNglbCXfEtBtSYAAAQIECBAgQIAAAQIECBAgQIDASAlsnuRr7R3PnDkzu++++0ghaJYAAQIEmilw0kknZfr06eObe1eSS5rZsa4IECBAgAABAgQqIGDgrQIhKGEoAp7vHAqzTQgQKFvAwFvZCdifQLMFfKCSb7MFmt2dv3+bna/uCBAgQIAAAQIECBAgQIAAAQIECBCohsDpSXZqlbLooovmhz/8YVZcccVqVKcKAgQIECDQg8Bdd92V1772tfnTn/7UfvcXk3yoh+XcQoAAAQIECBAgMDoCxcDaL5Mc1mPL/Rx4+8TTNfRaS48tuG0EBF6a5K1Jvvn0+72Xlvv5fOcHp1hLL/W7hwABAh0JGHjriMlFBAj0KNDPD1Q9luC2AQrId4C4FVhavhUIQQkECBAgQIAAAQIECBAgQIAAAQIECDRe4AVJfpRkqVan73rXu3LxxRc3vnENEiBAgEBzBbbYYot87WtzHWL66ySvSfL/NbdrnREgQIAAAQIECPRBoBgC+sbTQ0Bn9jD41o+Bt2LQ7ZNP9/KyKQwk9YHDEg0W+MXTvRUDlb0MvvXj+c5i0K012Fm8170IECBQOQEDb5WLREEEGiXQjw9UjQJpWDPybVig49qRb7Pz1R0BAgQIECBAgAABAgQIECBAgAABAtUR2DbJ2e3lzJw5M7vvvnt1KlQJAQIECBDoUOCkk07K9OnTx1+9XZJzOlzCZQQIECBAgAABAqMtUAy8FYNvxas47a2bwbepDLy1D7oVexdDb053G+334iC7bw13tt7n3Q6+TeX5ztagW3HSXPF629NDd4Ps19oECBDoScDAW09sbiJAoEOBqXyg6nALl5UoIN8S8YewtXyHgGwLAgQIECBAgAABAgQIECBAgAABAgQIPC0wK8m0lsYCCyyQ22+/PaussgogAgQIECBQG4Ef/OAHWXXVVfN//zfX/9V4bpJtatOEQgkQIECAAAECBMoWaB8EatXS6eBbLwNv4wfd5vx4pmwI+zdeoDjlrTV0VjRbvM87HXzr5fnO8YNurT2d7tb4t5oGCdRXwMBbfbNTOYE6CPTygaoOfanxrwLybfY7Qb7Nzld3BAgQIECAAAECBAgQIECAAAECBAhUS+CFSe5IsnSrrPXXXz/f/OY3q1WlaggQIECAwHwE3vrWt+Zb3/pW+xUPJnl9kt+AI0CAAAECBAgQINCFQPspb+23TTb4Nv6++Z1cNa9Bt2I/p7t1EZZLexaYaLizWKyTwbdunu+caNCtVbTT3XqOz40ECAxDwMDbMJTtQWB0Bbr5QDW6SvXtXL71za6TyuXbiZJrCBAgQIAAAQIECBAgQIAAAQIECBAg0D+Bf05yQftyBx54YI466qj+7WAlAgQIECAwIIGDDjooRx999PjV35/k3wa0pWUJECBAgAABAgSaKzCvQaBWx62BoDPHEUw28FacprX90wNt89PzfH1z31tV62z8KW/t9c1v8K2T5zvnN+hW7FOs73S3qr0j1EOAwFwC/oXsDUGAwCAFOvlANcj9rT1YAfkO1rfs1eVbdgL2J0CAAAECBAgQIECAAAECBAgQIEBgFAX+Nclu7Y3/x3/8R7bYYotRtNAzAQIECNRE4OKLL84//dM/ja/25CQfrUkLyiRAgAABAgQIEKiewLxOeWuvdPzg27wG3joddCvWdrpb9d4LTa5osuHOoveJBt/m93znZINuLU+nuzX5naU3Ag0RMPDWkCC1QaCiAgZmKhpMn8qSb58gK7qMfCsajLIIECBAgAABAgQIECBAgAABAgQIEGi8wK1JVmt1ufTSS+d73/telllmmcY3rkECBAgQqJ/AfffdlzXXXDMPPvhge/G3JVm9ft2omAABAgQIECBAoEICnQwCtcptDQQVp7cV97VeH0iycgcnurW37dn6Cr0JRqSU+Z3y1k7QPvhW3DP+fdvpoFtxn9PdRuTNpU0CdRfwL+W6J6h+AtUWMDBT7XymWp18pypY7fvlW+18VEeAAAECBAgQIECAAAECBAgQIECAQHMF1kpyY3t773jHO3LZZZc1t2OdESBAgEBtBTbbbLN8/etfH1//2kluqm1TCidAgAABAgQIEKiKQCenvLXX+niSZ0+heKe7TQHPrT0LdDPcWWxSDKsVpxa2vyb6a/MryOluPcflRgIEhilg4G2Y2vYiMHoCBmaanbl85dtsAd0RIECAAAECBAgQIECAAAECBAgQIECgPIHpSU5s3/6AAw7I0UcfXV5FdiZAgAABAuMEDjzwwHz6058e77JHkpmwCBAgQIAAAQIECPRBoNtBoKlu6bn6qQq6v1eBTk9563X99vuc7tYPRWsQIDAUAf9iHgqzTQiMrICBqGZHL1/5NltAdwQIECBAgAABAgQIECBAgAABAgQIEChX4Mwk27eXMGvWrEybNq3cquxOgAABAgSSnHvuudlmm23GW5yV5IOACBAgQIAAAQIECPRRoNtT3nrd2uluvcq5rx8CwxzudLpbPxKzBgECQxEw8DYUZpsQGFkBA1HNjl6+8m22gO4IECBAgAABAgQIECBAgAABAgQIECBQrsCzknw3yWqtMp71rGflhhtuyJprrlluZXYnQIAAgZEW+N73vpc3v/nN+ctf/tLucFuSNyWZ6y+ONJTmCRAgQIAAAQIE+iFQfKHCGf1YaJI1PFM/BGRbzFdgGKe8Od3Nm5AAgVoJ+JdzreJSLIHaCRiIql1kXRUs3664anexfGsXmYIJECBAgAABAgQIECBAgAABAgQIEGigwBpJbkpSDL+NvV772tfmO9/5TpZYYokGtqslAgQIEKi6wOzZs7POOuvkhz/8YXupxZDbWkluqXr96iNAgAABAgQIEKidwEufHngrTsAa1GuHJGcOanHrEuhQYBinvDndrcMwXEaAQDUEDLxVIwdVEGiqgIGZpib7177kK99mC+iOAAECBAgQIECAAAECBAgQIECAAAEC1RCYlmRWeymbb755vva1r1WjOlUQIECAwEgJvOtd78oll1wyvudtkpw7UhCaJUCAAAECBAgQGKbAoE958zz9MNO01/wEBnnKm9PdvPcIEKidgH9B1y4yBROolYCBqFrF1XWx8u2arFY3yLdWcSmWAAECBAgQIECAAAECBAgQIECAAIGGCxye5ND2HnfffffMnDmz4W1rjwABAgSqJDB9+vScdNJJ40v6VJKPV6lOtRAgQIAAAQIECDROYJCnvDndrXFvl1o3NMhT3pzuVuu3huIJjKaAgbfRzF3XBIYlYGBmWNLl7CPfctyHtat8hyVtHwIECBAgQIAAAQIECBAgQIAAAQIECHQmUJycs3X7pcccc0z222+/zu52FQECBAgQmILAjBkzsv/++49f4ctJipNIvQgQIECAAAECBAgMWmBQp7x5ln7QyVm/W4FBnPLmdLduU3A9AQKVEPAv6UrEoAgCjRUwMNPYaMcak698my2gOwIECBAgQIAAAQIECBAgQIAAAQIECFRLYMEk1yV5c3tZZ599drbddttqVaoaAgQIEGiUwDnnnJPttttufE83JFkvyVONalYzBAgQIECAAAECVRUYxClvTneratqjXdcgTnlzuttov6d0T6C2AgbeahudwgnUQsBAVC1i6rlI+fZMV4sb5VuLmBRJgAABAgQIECBAgAABAgQIECBAgMCICRQPd307yXLtfV9++eXZdNNNR4xCuwQIECAwDIErrrgib3/728dvdU+StyQpTgnwIkCAAAECBAgQIDAsgX6f8uY5+mElZ59uBfp5ypvT3brVdz0BApUR8C/qykShEAKNFDAw08hY5zQlX/k2W0B3BAgQIECAAAECBAgQIECAAAECBAgQqKbAOkm+lWShVnl/93d/l2uvvTZvfOMbq1mxqggQIECglgI333xzNthgg/z+979vr//JJOsn+U4tm1I0AQIECBAgQIBAnQX6ecqb093q/E5ofu39POXN6W7Nf7/okEBjBQy8NTZajRGohICBqErEMLAi5Dsw2kosLN9KxKAIAgQIECBAgAABAgQIECBAgAABAgQITCjw3iQXtf/J8ssvn6uvvjqvfOUrkREgQIAAgSkL/PSnP81GG22UX/3qV+PX2jLJv095AwsQIECAAAECBAgQ6E2gH6e8OfGqN3t3DVegH6e8ea8PNzO7ESDQZwEDb30GtRwBAnMJGJhp9htCvvJttoDuCBAgQIAAAQIECBAgQIAAAQIECBAgUG2BnZOc2l7i6173ulx11VV58YtfXO3KVUeAAAEClRZ44IEHsvHGG+e///u/x9e5S5LTKl284ggQIECAAAECBJou0I9T3pzu1vR3STP668cpb053a8Z7QRcERlbAwNvIRq9xAkMRMBA1FObSNpFvafRD2Vi+Q2G2CQECBAgQIECAAAECBAgQIECAAAECBKYkcFCSI9tXeNOb3pQrr7wySy655JQWdjMBAgQIjKbA7373u2yyySb57ne/Ox7g4CRHjaaKrgkQIECAAAECBComMJVT3px4VbEwlTNfgamc8ua97s1FgEDtBQy81T5CDRCotICBmUrHM+Xi5DtlwkovIN9Kx6M4AgQIECBAgAABAgQIECBAgAABAgQIzBE4Jsl+7R5vectbcvnll+c5z3kOJgIECBAg0LHAH//4x7z97W/Pt7/97fH3zEiyf8cLuZAAAQIECBAgQIDAYAWKU96+kaT4z25fTnfrVsz1ZQpM5ZQ3p7uVmZy9CRDoi4CBt74wWoQAgXkIGJhp9ltDvvJttoDuCBAgQIAAAQIECBAgQIAAAQIECBAgUB+Bk5Ps2l7uBhtskMsuuyyLLrpofbpQKQECBAiUJvCnP/0pm222Wa699trxNZySZLfSCrMxAQIECBAgQIAAgYkFejnlzYlX3k11FOjllDfv9TomrWYCBJ4hYODNm4IAgUEKGIgapG75a8u3/AwGWYF8B6lrbQIECBAgQIAAAQIECBAgQIAAAQIECPRf4EtJim8pn/PacMMNc+mllxp667+1FQkQINAogWLY7Z3vfGeuueaa8X2dkWTHRjWrGQIECBAgQIAAgaYI9HLKm9PdmpL+aPXRyylvTncbrfeIbgk0VsDAW2Oj1RiBSggYmKlEDAMrQr4Do63EwvKtRAyKIECAAAECBAgQIECAAAECBAgQIECAQFcC5yTZpv2O4qS3Sy65JIsttlhXC7mYAAECBEZD4LHHHsvmm28+0clus5JsOxoKuiRAgAABAgQIEKipQDenvDnxqqYhK3tMoJtT3rzXvWkIEGiMgIG3xkSpEQKVFDAwU8lY+laUfPtGWcmF5FvJWBRFgAABAgQIECBAgAABAgQIECBAgACBSQW+nOQD7Vetv/76ufjii7PEEktMerMLCBAgQGB0BGbPnp0tttgi3/rWt8Y3fV6SrUdHQqcECBAgQIAAAQI1FejmlDenu9U0ZGWPCXRzypvT3bxpCBBojICBt8ZEqREClRQwMFPJWPpWlHz7RlnJheRbyVgURYAAAQIECBAgQIAAAQIECBAgQIAAgY4EnjH0ttZaa+WrX/1qll566Y4WcBEBAgQINFvgwQcfzLvf/e7cdNNN4xs17Nbs6HVHgAABAgQIEGiaQCenvDnxqmmpj2Y/nZzy5r0+mu8NXRNorICBt8ZGqzEClRAwMFOJGAZWhHwHRluJheVbiRgUQYAAAQIECBAgQIAAAQIECBAgQIAAgZ4FZiWZ1n73KqusMjb0tuKKK/a8qBsJECBAoP4Cd91119iw2w9+8IPxzZybZJv6d6gDAgQIECBAgACBERLo5JQ3J16N0Buiwa12csqb93qD3wBaIzCKAgbeRjF1PRMYnoCBmeFZl7GTfMtQH96e8h2etZ0IECBAgAABAgQIECBAgAABAgQIECAwKIEvJdmhffGXvexlueiii7LGGmsMak/rEiBAgECFBW655ZZsueWW+cUvisMB5nqdkWTHCpeuNAIECBAgQIAAAQLzEpjfKW/fTFIMAXkRaILA/E55c7pbExLWAwECcwkYePOGIEBgkAIGZgapW/7a8i0/g0FWIN9B6lqbAAECBAgQIECAAAECBAgQIECAAAECwxM4Ocmu7ds973nPy4UXXpgNNthgeFXYiQABAgRKF7j22mvzvve9Lw8//PD4Wk5JslvpBSqAAAECBAgQIECAQG8CxSlvz/hGh6eXcuJVb6buqqbA/E55816vZmaqIkBgCgIG3qaA51YCBCYVMDAzKVGtL5BvreObtHj5TkrkAgIECBAgQIAAAQIECBAgQIAAAQIECNRGYEaSj42v9vzzz8/73//+2jShUAIECBDoXeCCCy7IVlttNdECn0myX+8ru5MAAQIECBAgQIBAJQQmOuXN6W6ViEYRfRaY6JQ3p7v1GdlyBAhUQ8DAWzVyUAWBpgoYmGlqsn/tS77ybbaA7ggQIECAAAECBAgQIECAAAECBAgQINAsgUOSfGp8SyeeeGKmT5/erE51Q4AAAQJzCcycOTN77LHHRCqHJjkCFwECBAgQIECAAIEGCEx0ypsTrxoQrBaeITDRKW/e694oBAg0UsDAWyNj1RSByggYiKpMFAMpRL4DYa3MovKtTBQKIUCAAAECBAgQIECAAAECBAgQIECAQN8Edkvyr+NXO+CAA3L00Uf3bRMLESBAgEB1BA488MB8+tOfnqigjyY5uTqVqoQAAQIECBAgMPIC45/XGnkQAAQIECBAgEDfBWo1Q1arYvselQUJEBi0gIGZQQuXu758y/Uf9O7yHbSw9QkQIECAAAECBAgQIECAAAECBAgQIFCOwPuTnD9+62nTpmXWrFnlVGRXAgQIEBiIwDbbbJNzzz13orW3SnLBQDa1KAECBAgQIECAQK8CBt56lXMfAQIECBAg0KlArWbIalVspwm4jgCByggYmKlMFAMpRL4DYa3MovKtTBQKIUCAAAECBAgQIECAAAECBAgQIECAQN8F3vb00NtS7Suvt956Oeecc7LCCiv0fUMLEiBAgMDwBO6+++5su+22ue6668Zv+uskxbDbN4ZXjZ0IECBAgAABAgQ6FDDw1iGUywgQIECAAIGeBWo1Q1arYnuOxI0ECJQlYGCmLPnh7Cvf4TiXtYt8y5K3LwECBAgQIECAAAECBAgQIECAAAECBIYj8KokX06yevt2yyyzTM4+++z84z/+43CqsAsBAgQI9FXgP//zP7PddtvlvvvuG7/urUm2TvKTvm5oMQIECBAgQIAAgX4JGHjrl6R1CBAgQIAAgXkJ1GqGrFbFes8RIFA7AQMztYusq4Ll2xVX7S6Wb+0iUzABAgQIECBAgAABAgQIECBAgAABAgS6Fvi7JLOSvGv8naeeemp23nnnrhd0AwECBAiUJ3Daaadll112maiAryXZJsnvy6vOzgQIECBAgAABApMIGHjzFiFAgAABAgQGLVCrGbJaFTvo5KxPgEDfBQzM9J20UgvKt1Jx9L0Y+fad1IIECBAgQIAAAQIECBAgQIAAAQIECBCorMDMJLuPr26PPfbICSecUNmiFUaAAAECfxPYc889c+KJJ05EclKS6awIECBAgAABAgQqL2DgrfIRKZAAAQIECNReoFYzZLUqtvZvDQ0QGD0BAzPNzly+8m22gO4IECBAgAABAgQIECBAgAABAgQIECAwWgJ7JHnGdNuGG26YL37xi1l++eVHS0O3BAgQqInAr371q+y000655pprJqp4zyQTTsHVpD1lEiBAgAABAgRGScDA2yilrVcCBAgQIFCOQK1myGpVbDl52pUAgSkIGIiaAl4NbpVvDUKaQonynQKeWwkQIECAAAECBAgQIECAAAECBAgQIFBTgc2SnJnk79vrf9GLXpQvfOEL2XzzzWvalrIJECDQTIFLLrkk//Iv/5KHHnpofIP/m+SDSS5rZue6IkCAAAECBAg0UsDAWyNj1RQBAgQIEKiUQK1myGpVbKViVgwBAp0IGJjpRKm+18i3vtl1Url8O1FyDQECBAgQIECAAAECBAgQIECAAAECBJonsGKSM5KsN761ww47LB//+Meb17GOCBAgUEOBww8/PJ/4xCcmqvy6JDskuauGbSmZAAECBAgQIDCyAv/3f/9n4G1k09c4AQIECBAYjsACCyxQqxmyWhU7nAjtQoBAHwUMzPQRs4JLybeCofSxJPn2EdNSBAgQIECAAAECBAgQIECAAAECBAgQqKHAqUl2Hl93ccrbaaedlpe85CU1bEnJBAgQqL/A/fffn5133jnF6W4TvE5Lskv9u9QBAQIECBAgQGD0BAy8jV7mOiZAgAABAsMWMPA2bHH7ESBQZQEDM1VOZ+q1yXfqhlVeQb5VTkdtBAgQIECAAAECBAgQIECAAAECBAgQGI5AMTRxyvitll566Zxyyil597vfPZwq7EKAAAECYwJf/epXs+uuu+bBBx+cSGTXJMWwshcBAgQIECBAgEANBQy81TA0JRMgQIAAgZoJGHirWWDKJUBgoAIGZgbKW/ri8i09goEWIN+B8lqcAAECBAgQIECAAAECBAgQIECAAAECtRFYO8nnk7xufMX77rtvPvOZz9SmEYUSIECgzgIf+9jH8tnPfnaiFv47yYeT3Fjn/tROgAABAgQIEBh1AQNvo/4O0D8BAgQIEBi8gIG3wRvbgQCB+ggYmKlPVr1UKt9e1Opzj3zrk5VKCRAgQIAAAQIECBAgQIAAAQIECBAgMGiBRZOcluSD4zdaa621MnPmzLzxjW8cdA3WJ0CAwEgK3HzzzZk+fXpuuummifo/M8nOSf40kjiaJkCAAAECBAg0SMDAW4PC1AoBAgQIEKiogIG3igajLAIEShEwMFMK+9A2le/QqEvZSL6lsNuUAAECBAgQIECAAAECBAgQIECAAAEClRYohipOnajCGTNmpDh9yIsAAQIE+idQnKK53377zWvBXZ4eRu7fhlYiQIAAAQIECBAoTcDAW2n0NiZAgAABAiMjYOBtZKLWKAECHQgYmOkAqcaXyLfG4XVQunw7QHIJAQIECBAgQIAAAQIECBAgQIAAAQIERlBgtSQnJ3nz+N433XTTHH/88XnVq141gixaJkCAQP8EfvKTn2SvvfbKFVdcMdGiNyTZLclt/dvRSgQIECBAgAABAmULGHgrOwH7EyBAgACB5gsYeGt+xjokQKBzAQMznVvV8Ur51jG1zmuWb+dWriRAgAABAgQIECBAgAABAgQIECBAgMAoCnw6yf7jG1944YVz7LHHZvr06aNoomcCBAhMWWDmzJnZZ5998sQTT0y01jFJDpjyJhYgQIAAAQIECBConICBt8pFoiACBAgQINA4AQNvjYtUQwQITEHAwMwU8Gpwq3xrENIUSpTvFPDcSoAAAQIECBAgQIAAAQIECBAgQIAAgREReEeSE5O8Yny/b3/72/PZz342r3nNa0aEQpsECBCYmsCPfvSj7Lvvvrn88ssnWuhnSfZI8vWp7eJuAgQIECBAgACBqgoYeKtqMuoiQIAAAQLNETDw1pwsdUKAwNQFDMxM3bDKK8i3yulMvTb5Tt3QCgQIECBAgAABAgQIECBAgAABAgQIEBgFgcWSnJDkwxM1e8wxx2S//fYbBQc9EiBAoGeBGTNmZP/9n3FoZmu9zyfZM8ljPW/gRgIECBAgQIAAgcoLGHirfEQKJECAAAECtRcw8Fb7CDVAgEAfBQzM9BGzgkvJt4Kh9LEk+fYR01IECBAgQIAAAQIECBAgQIAAAQIECBAYAYEtkxyXZLnxva677rr59Kc/nXXWWWcEGLRIgACBzgW+853v5IADDsj1118/0U33JNk7yUWdr+hKAgQIECBAgACBugoYeKtrcuomQIAAAQL1ETDwVp+sVEqAwOAFDMwM3rjMHeRbpv7g95bv4I3tQIAAAQIECBAgQIAAAQIECBAgQIAAgaYJLJ7ks0n+ZaLG9t577xx99NFZZJFFmta3fggQINCVwJ///OcceOCBOe64Yk54wtcXkuyb5JGuFnYxAQIECBAgQIBAbQUMvNU2OoUTIECAAIHaCBh4q01UCiVAYAgCBmaGgFziFvItEX8IW8t3CMi2IECAAAECBAgQIECAAAECBAgQIECAQEMF/inJZ5K8Ynx/K6ywQo488shMmzatoa1riwABAvMXOPfcc3PwwQfn7jMTzE4AACAASURBVLvvnujCnyX5WJL/4EiAAAECBAgQIDBaAgbeRitv3RIgQIAAgTIEDLyVoW5PAgSqKmBgpqrJ9Kcu+fbHsaqryLeqyaiLAAECBAgQIECAAAECBAgQIECAAAEC9RBYOMkxSfaeqNzNN988n/rUp7LqqqvWoxtVEiBAYIoCt99+ew499NBccskl81qpOO5t/yRPTHErtxMgQIAAAQIECNRQwMBbDUNTMgECBAgQqJmAgbeaBaZcAgQGKmBgZqC8pS8u39IjGGgB8h0or8UJECBAgAABAgQIECBAgAABAgQIECAwMgLrJTk6yToTdbzffvvlk5/8ZBZbbLGRAdEoAQKjJfDYY4+N/XNuxowZ82r8O0kOTHLdaMnolgABAgQIECBAoF3AwJv3AwECBAgQIDBoAQNvgxa2PgECdRIwMFOntLqvVb7dm9XpDvnWKS21EiBAgAABAgQIECBAgAABAgQIECBAoPoCeyU5MskzJtte8pKX5BOf+EQ+/OEPV78LFRIgQKALgc9//vM57LDDcv/9909012NJDk5yfBdLupQAAQIECBAgQKChAgbeGhqstggQIECAQIUEDLxVKAylECBQuoCBmdIjGGgB8h0ob+mLy7f0CBRAgAABAgQIECBAgAABAgQIECBAgACBxgksm+SIJNtP1Nnaa6+dQw89NG9/+9sb17iGCBAYLYHLL788n/rUp3LjjTfOq/GzkhyS5N7RktEtAQIECBAgQIDAvAQMvHlvECBAgAABAoMWMPA2aGHrEyBQJwEDM3VKq/ta5du9WZ3ukG+d0lIrAQIECBAgQIAAAQIECBAgQIAAAQIE6iWwSZLDk7xporK33HLLHHzwwVlttdXq1ZVqCRAYeYHbbrstRx55ZC666KJ5WXw3yceTXDnyWAAIECBAgAABAgTmEjDw5g1BgAABAgQIDFrAwNugha1PgECdBAzM1Cmt7muVb/dmdbpDvnVKS60ECBAgQIAAAQIECBAgQIAAAQIECBCop8DuST6Z5PkTlb/LLrvkwAMPzHLLLVfP7lRNgMDICNxzzz05+uijc+qpp86r598+/c+7k0YGRaMECBAgQIAAAQJdCRh464rLxQQIECBAgEAPAgbeekBzCwECjRUwMNPYaMcak698my2gOwIECBAgQIAAAQIECBAgQIAAAQIECBAYhsCST592tNdEmy2wwAI54IADsv/++2eJJZYYRj32IECAQMcCs2fPzjHHHJNPf/rT+b//G/9/n85Z5vinT7X8XccLu5AAAQIECBAgQGDkBAy8jVzkGiZAgAABAkMXMPA2dHIbEiBQYQEDURUOpw+lybcPiBVeQr4VDkdpBAgQIECAAAECBAgQIECAAAECBAgQaKDAKkkOSfLPE/W2+OKLZ7/99svHPvaxLLLIIg1sX0sECNRJ4M9//nM+85nPZMaMGXnkkUfmVfq/JTkiyQ/q1JtaCRAgQIAAAQIEyhEw8FaOu10JECBAgMAoCRh4G6W09UqAwGQCBmYmE6r3n8u33vlNVr18JxPy5wQIECBAgAABAgQIECBAgAABAgQIECAwCIGNkhycZP2JFl9qqaWy7777Zp999smCCy44iP2tSYAAgXkKPPXUUzn22GPz2c9+Nr/+9a/ndd23khyZ5GqUBAgQIECAAAECBDoVMPDWqZTrCBAgQIAAgV4FDLz1Kuc+AgSaKGBgpomp/q0n+cq32QK6I0CAAAECBAgQIECAAAECBAgQIECAAIEyBT6Q5IAkr5+oiBe/+MXZe++9s9dee2WhhRYqs057EyAwAgJPPvlkjj/++Bx33HF54IEH5tXxHUk+neS8ESDRIgECBAgQIECAQJ8FDLz1GdRyBAgQIECAwDMEDLx5UxAgQOBvAgaimv1ukK98my2gOwIECBAgQIAAAQIECBAgQIAAAQIECBCogsBHkuyX5OUTFfOiF70oe+65Z/bYY48stthiVahXDQQINEjgsccey4knnpgTTjghDz300Lw6+3mSGUk+16DWtUKAAAECBAgQIDBkAQNvQwa3HQECBAgQGEEBA28jGLqWCRCYp4CBqGa/OeQr32YL6I4AAQIECBAgQIAAAQIECBAgQIAAAQIEqiSwZ5J9kywzUVFLLrlkpk+fnt133z1///d/X6W61UKAQA0F/vd//zcnnXRSZs6cmd/97nfz6uC+JJ9NckINW1QyAQIECBAgQIBAxQQMvFUsEOUQIECAAIEGChh4a2CoWiJAoGcBA1E909XiRvnWIqaei5Rvz3RuJECAAAECBAgQIECAAAECBAgQIECAAIEBCSyQZJ8keyd58UR7LLzwwvnoRz+a3XbbLa94xSsGVIZlCRBoqsDPfvaznHzyyfnXf/3XPPHEE/Nq84EkxyU5Nsn4/0+tqTT6IkCAAAECBAgQGLCAgbcBA1ueAAECBAgQiIE3bwICBAj8TcDATLPfDfKVb7MFdEeAAAECBAgQIECAAAECBAgQIECAAAECVRVYMMleT/+a8MS3ovBtt902u+yyS9Zee+2q9qEuAgQqInDjjTfm1FNPzTnnnDO/iooT3Y5/+tdTFSldGQQIECBAgAABAg0RMPDWkCC1QYAAAQIEKixg4K3C4SiNAIGhCxiIGjr5UDeU71C5h76ZfIdObkMCBAgQIECAAAECBAgQIECAAAECBAgQ6EFg9yR7JFlxXvdutNFG2XnnnfOe97ynh+XdQoBAkwW+8pWv5LTTTsvVV189vzbvSnJikpOabKE3AgQIECBAgACBcgUMvJXrb3cCBAgQIDAKAgbeRiFlPRIg0KmAgZlOpep5nXzrmVunVcu3UynXESBAgAABAgQIECBAgAABAgQIECBAgEAVBHZK8tEkq82rmFe/+tX5l3/5l7Ff/+///b8q1KwGAgRKEPjDH/6QL3zhC2O/fvzjH8+vgtuS/GuSL5ZQpi0JECBAgAABAgRGTMDA24gFrl0CBAgQIFCCgIG3EtBtSYBAZQUMzFQ2mr4UJt++MFZ2EflWNhqFESBAgAABAgQIECBAgAABAgQIECBAgMB8BLZMsmuSt83rmmc/+9n50Ic+lB133DGrr746TAIERkTg1ltvzZe+9KWcfvrpefzxx+fX9TeSnJLkohGh0SYBAgQIECBAgEAFBAy8VSAEJRAgQIAAgYYLGHhreMDaI0CgKwEDM11x1e5i+dYusq4Klm9XXC4mQIAAAQIECBAgQIAAAQIECBAgQIAAgYoJvDXJzkneP7+6Ntxww+ywww7ZeuutK1a+cggQ6JfAl7/85Zxxxhm55pprJlvygiSnJfnmZBf6cwIECBAgQIAAAQL9FjDw1m9R6xEgQIAAAQLjBQy8eU8QIEDgbwIGZpr9bpCvfJstoDsCBAgQIECAAAECBAgQIECAAAECBAgQaILAykk+kuTDSZ47r4aWXnrpbL/99tluu+3ymte8pgl964HASAv86Ec/ytlnn52zzjorDz744PwsHk3y+SSfS/I/I42meQIECBAgQIAAgVIFDLyVym9zAgQIECAwEgIG3kYiZk0SINChgIGoDqFqepl8axpch2XLt0MolxEgQIAAAQIECBAgQIAAAQIECBAgQIBALQSek+RDT/9aZX4Vb7TRRtlmm20ybdq0LLTQQrVoTpEECCRPPvlkzj333MyaNStXX331ZCQ/SHL607/+ONnF/pwAAQIECBAgQIDAoAUMvA1a2PoECBAgQICAgTfvAQIECPxNwMBMs98N8pVvswV0R4AAAQIECBAgQIAAAQIECBAgQIAAAQJNFdgsyY5J3jO/BhdffPFsvfXWY7/WW2+9plroi0DtBa677rp8+ctfHvv1yCOPTNbPV5J8Kcllk13ozwkQIECAAAECBAgMU8DA2zC17UWAAAECBEZTwMDbaOauawIEJhYwENXsd4Z85dtsAd0RIECAAAECBAgQIECAAAECBAgQIECAQNMFXp5khyTbJ1lufs2+9rWvzVZbbZX3v//9WWmllZruoj8ClRe48847c8EFF+T888/PD3/4w8nqvSfJWUnOSPLzyS725wQIECBAgAABAgTKEDDwVoa6PQkQIECAwGgJGHgbrbx1S4DA/AUMRDX7HSJf+TZbQHcECBAgQIAAAQIECBAgQIAAAQIECBAgMEoCWybZLsnmkzX91re+Ne973/uy5ZZbZqmllprscn9OgECfBH7961/noosuyoUXXphvfvObnax6SZKzk1zUycWuIUCAAAECBAgQIFCmgIG3MvXtTYAAAQIERkPAwNto5KxLAgQ6EzAQ1ZlTXa+Sb12T66xu+Xbm5CoCBAgQIECAAAECBAgQIECAAAECBAgQaJbAy5Jsk2RakpUna+2d73xn3vOe94z9WmKJJSa73J8TINClwOzZs/OVr3xl7Nell17ayd3/k+TcJLOS/KKTG1xDgAABAgQIECBAoAoCBt6qkIIaCBAgQIBAswUMvDU7X90RINCdgIGZ7rzqdrV865ZYd/XKtzsvVxMgQIAAAQIECBAgQIAAAQIECBAgQIBA8wQ2TPKBp38tNll7W2yxRf7pn/4pxX8+73nPm+xyf06AwDwEHn744Vx88cX5j//4j7H/7OD1WJLznv51TQfXu4QAAQIECBAgQIBA5QQMvFUuEgURIECAAIHGCRh4a1ykGiJAYAoCBmamgFeDW+Vbg5CmUKJ8p4DnVgIECBAgQIAAAQIECBAgQIAAAQIECBBolMAiSbZK8s9JNuuks3e84x3ZfPPNx34ts8wyndziGgIjLXDfffflkksuGfv19a9/vVOLy5L8W5Lzk/y505tcR4AAAQIECBAgQKCKAgbeqpiKmggQIECAQLMEDLw1K0/dECAwNQEDM1Pzq/rd8q16QlOrT75T83M3AQIECBAgQIAAAQIECBAgQIAAAQIECDRT4CVJ3pdkyyTrdtLiuuuum8022yzFENzrX//6Tm5xDYGRELjjjjvGhtsuu+yyXH/99Z32XFx4UZILk9zf6U2uI0CAAAECBAgQIFB1AQNvVU9IfQQIECBAoP4CBt7qn6EOCBDon4CBmf5ZVnEl+VYxlf7VJN/+WVqJAAECBAgQIECAAAECBAgQIECAAAECBJopsFKS9yZ5d5I3ddLiK1/5ymy66aZjvzbZZJMsuOCCndzmGgKNEHjqqady5ZVX5oorrhj79dOf/rTTvr6b5KtJ/j3JnZ3e5DoCBAgQIECAAAECdRIw8FantNRKgAABAgTqKWDgrZ65qZoAgcEIGJgZjGtVVpVvVZIYTB3yHYyrVQkQIECAAAECBAgQIECAAAEC/z97dx9zWVXfC/w3vL8NFAYRX8cWcEDUKRQrClfQqnOv5latBgoDaRpJISZVRyxSyZhmVJLSqKl/UKg0DWFACKZAbr1efAFBQShEy0VguIowWkCUgcoMb+MIN2f3AeY4A8/Z+3n22met9Zlkhwycvdf6fb7L5iTd3xwCBAgQIFCmwIER8d6IeE9EHD7JiDvttFO8853vjHe84x3x9re/PQ48cPQIfwiUJbBmzZr45je/Gd/4xjfi61//ejzxxBOTDnhDRFwREZdHxJpJb/I5AgQIECBAgAABArkKKLzlmpx9EyBAgACBfAQU3vLJyk4JEOhfQGGmf+MhV5DvkPr9ry3f/o2tQIAAAQIECBAgQIAAAQIECBAgQIAAAQJlCuwXEf9z5nrbpCMecMAB8Ud/9Efxtre9Ld761rfG3nvvPemtPkdgagQefPDBuPrqq+Oqq66Kb33rW/GjH7X6QbarIuJ/zVx3Tc1QNkKAAAECBAgQIEAggYDCWwJkSxAgQIAAgcoFFN4qPwDGJ0BgTEBhpuwDIV/5li1gOgIECBAgQIAAAQIECBAgQIAAAQIECBAgMHeBF0XEuyPiXRHxPyJit0kfedhhh8XRRx8dRx11VLzlLW+J3XfffdJbfY5AMoFHHnkkrr322rjmmmvi29/+dtx8881t1t4QEV+LiP8dEV+NiF+2udlnCRAgQIAAAQIECJQkoPBWUppmIUCAAAEC0ymg8DadudgVAQLDCChEDeOealX5ppIeZh35DuNuVQIECBAgQIAAAQIECBAgQIAAAQIECBAoW2BZRPz3iBj986A2o/7hH/5hHHnkkc11xBFHxD777NPmdp8lMC8Cv/jFL+K6666L7373u831b//2b22fe0dEXBkR/2fmn23v93kCBAgQIECAAAECRQoovBUZq6EIECBAgMBUCSi8TVUcNkOAwMACCjMDB9Dz8vLtGXjgx8t34AAsT4AAAQIECBAgQIAAAQIECBAgQIAAAQLFCyyJiHdExNtnrl3bTHzwwQfHm970pjj88MOba/R3fwjMt8Btt90WN9xwQ3N973vfi9HfW/55NCK+OXN9IyLubHm/jxMgQIAAAQIECBCoQkDhrYqYDUmAAAECBAYVUHgblN/iBAhMmYDCzJQFMs/bke88g07Z4+Q7ZYHYDgECBAgQIECAAAECBAgQIECAAAECBAgUL/DWiHhbRIz+eUTbaffaa68Y/QrcG97whuY67LDD4iUveUnbx/h8xQL3339/3HzzzXHTTTc11+jX2x566KEuItdFxNURcdXMP7s8wz0ECBAgQIAAAQIEqhJQeKsqbsMSIECAAIFBBBTeBmG3KAECUyqgMDOlwczTtuQ7T5BT+hj5TmkwtkWAAAECBAgQIECAAAECBAgQIECAAAECVQjsHhFHR8RbIuKoiDisy9SLFy+OQw89tLl+//d/Pw455JB42cte1uVR7ilM4N57740f/OAH8e///u/x/e9/v7nWrl3bdcqbI+KaiLg2Ir4dEY90fZD7CBAgQIAAAQIECNQqoPBWa/LmJkCAAAEC6QQU3tJZW4kAgekXUJiZ/ozmskP5zkVv+u+V7/RnZIcECBAgQIAAAQIECBAgQIAAAQIECBAgUI/A70TEf4uII2d+/e3NEbGgy/j77rtvLF26NF73utc112tf+9rm2mGHHbo8zj1TLrBx48b44Q9/2Fy33nprc91yyy3x85//vOvOR/8/pOsjYvQrbt+NiO9ExH92fZj7CBAgQIAAAQIECBD4LwGFNyeBAAECBAgQ6FtA4a1vYc8nQCAnAYWZnNJqv1f5tjfL6Q755pSWvRIgQIAAAQIECBAgQIAAAQIECBAgQIBAbQKjdtqbZq43RsThEbHvXBAOPPDAeM1rXhMHHXRQc43+vmTJkthtt93m8lj3JhLYsGFD3HnnnbFmzZq44447muv2229v/j7HP6Nm3A0RcWNEfG/m2jjHZ7qdAAECBAgQIECAAIHfElB4cyQIECBAgACBvgUU3voW9nwCBHISUJjJKa32e5Vve7Oc7pBvTmnZKwECBAgQIECAAAECBAgQIECAAAECBAgQiNg/It4wcx0WEaNr57nCvOIVr4gDDjigufbff//Yb7/9muv3fu/3lOHmitvy/lGp7Sc/+UncddddzfXjH/84fvSjHzXXz372s5ZP2+rHH4+Im2eumyJidP14Ph7sGQQIECBAgAABAgQIvLCAwpsTQoAAAQIECPQtoPDWt7DnEyCQk4DCTE5ptd+rfNub5XSHfHNKy14JECBAgAABAgQIECBAgAABAgQIECBAgMDWBV4fEYdGxCEz19KI2H2+sF784hfHq171quZavHhxvPKVr4xRQW50vfzlL48XvehF87VUFc/55S9/Gf/xH//RlNdG109/+tNYu3Zt3HPPPc31wAMPzKfDIxFxS0T8YOb6fkT83/lcwLMIECBAgAABAgQIEJhcQOFtciufJECAAAECBLoJKLx1c3MXAQJlCijMlJnrM1PJV75lC5iOAAECBAgQIECAAAECBAgQIECAAAECBAiUKXBARIyKcK+buV4bEa/uY9SddtopXvrSlzbXS17ykth3332ba1SU22effZpC3Ojae++9Y4899uhjC4M/81e/+lU8+OCDMSqzja5f/OIXTXHt5z//eXPdf//9cd999zXXE0880dd+/19E/DAibp25RsW2H/W1mOcSIECAAAECBAgQINBeQOGtvZk7CBAgQIAAgXYCCm/tvHyaAIGyBRSi5Fu2QNnT+d9v2fmajgABAgQIECBAgAABAgQIECBAgAABAgQIbC6wc0S8JiIOmrkOjIjRtSQitk1Btf3228eiRYtizz33fPYaleCeuRYuXBija7fddotdd921uXbZZZfYeeedm2tUrttxxx1jhx12aK7R87bbbrvm2nbbbWObbbaJBQsWNNfoz9NPP91cTz31VPzmN7+JTZs2Ndevf/3r2LhxY3M9+eSTTQnt8ccfb67HHnssHn300ebasGFDrF+/vrlGpbZnrocffjieudatW9c8L9Gf30TEnRGxZua6IyJG1+0R8XiiPViGAAECBAgQIECAAIGOAgpvHeHcRoAAAQIECEwsoPA2MZUPEiBQgYDCTNkhy1e+ZQuYjgABAgQIECBAgAABAgQIECBAgAABAgQIEBgJjH4R7plrv4h45vrdiNgBUVKBjRFxd0Tctdk1+qW2Z66km7EYAQIECBAgQIAAAQLzJ6DwNn+WnkSAAAECBAhsXUDhzckgQIDAcwIKUWWfBvnKt2wB0xEgQIAAAQIECBAgQIAAAQIECBAgQIAAAQKzCbwiIl4VEYtnrldGxOjfja6XRcSesz3Afx8TeDgi7o2In81cP42ItTPXPTP/DhkBAgQIECBAgAABAgUKKLwVGKqRCBAgQIDAlAkovE1ZILZDgMCgAgpRg/L3vrh8eycedAH5DspvcQIECBAgQIAAAQIECBAgQIAAAQIECBAgUITAbhHx0oh4ycy1b0SMrn02u/aOiNG1sIiJtxxifUQ8OHP9IiKeuX4eEaPr/pnrvojYUKiBsQgQIECAAAECBAgQmEVA4c0RIUCAAAECBPoWUHjrW9jzCRDISUBhJqe02u9Vvu3NcrpDvjmlZa8ECBAgQIAAAQIECBAgQIAAAQIECBAgQCB/gR0jYq+Za/TLcL8zc+0REbvPFOJGpbhRiW7XmWuXiNg5InaauUbPGF3bz1zbRcTo2jYitomIBTPXSGv0/wsZXU9FxG8iYtPM9euIGF1PzlxPRMToejwiHouIR2euUTltVGYbXY9ExK8i4j9nrtEvtT00c42e4w8BAgQIECBAgAABAgReUEDhzQEhQIAAAQIE+hZQeOtb2PMJEMhJQGEmp7Ta71W+7c1yukO+OaVlrwQIECBAgAABAgQIECBAgAABAgQIECBAgAABAgQIECBAgAABAgQIZCug8JZtdDZOgAABAgSyEVB4yyYqGyVAIIGAwkwC5AGXkO+A+AmWlm8CZEsQIECAAAECBAgQIECAAAECBAgQIECAAAECBAgQIECAAAECBAgQIEBA4c0ZIECAAAECBPoWUHjrW9jzCRDISUBhJqe02u9Vvu3NcrpDvjmlZa8ECBAgQIAAAQIECBAgQIAAAQIECBAgQIAAAQIECBAgQIAAAQIECGQroPCWbXQ2ToAAAQIEshFQeMsmKhslQCCBgMJMAuQBl5DvgPgJlpZvAmRLECBAgAABAgQIECBAgAABAgQIECBAgAABAgQIECBAgAABAgQIECBAQOHNGSBAgAABAgT6FlB461vY8wkQyElAYSantNrvVb7tzXK6Q745pWWvBAgQIECAAAECBAgQIECAAAECBAgQIECAAAECBAgQIECAAAECBAhkK6Dwlm10Nk6AAAECBLIRUHjLJiobJUAggYDCTALkAZeQ74D4CZaWbwJkSxAgQIAAAQIECBAgQIAAAQIECBAgQIAAAQIECBAgQIAAAQIECBAgQEDhzRkgQIAAAQIE+hZQeOtb2PMJEMhJQGEmp7Ta71W+7c1yukO+OaVlrwQIECBAgAABAgQIECBAgAABAgQIECBAgAABAgQIECBAgAABAgQIZCug8JZtdDZOgAABAgSyEVB4yyYqGyVAIIGAwkwC5AGXkO+A+AmWlm8CZEsQIECAAAECBAgQIECAAAECBAgQIECAAAECBAgQIECAAAECBAgQIEBA4c0ZIECAAAECBPoWUHjrW9jzCRDISUBhJqe02u9Vvu3NcrpDvjmlZa8ECBAgQIAAAQIECBAgQIAAAQIECBAgQIAAAQIECBAgQIAAAQIECGQroPCWbXQ2ToAAAQIEshFQeMsmKhslQCCBgMJMAuQBl5DvgPgJlpZvAmRLECBAgAABAgQIECBAgAABAgQIECBAgAABAgQIECBAgAABAgQIECBAQOHNGSBAgAABAgT6FlB461vY8wkQyElAYSantNrvVb7tzXK6Q745pWWvBAgQIECAAAECBAgQIECAAAECBAgQIECAAAECBAgQIECAAAECBAhkK6Dwlm10Nk6AAAECBLIRUHjLJiobJUAggYDCTALkAZeQ74D4CZaWbwJkSxAgQIAAAQIECBAgQIAAAQIECBAgQIAAAQIECBAgQIAAAQIECBAgQEDhzRkgUIfAhRdeGCeccEIz7LJly2L090WLFtUxfEQ8/vjjsWLFijj33HObmVetWhUrV66sZn6DEhhaQOFt6ASsT4DANAkozExTGvO/F/nOv+k0PVG+05SGvRAgQIAAAQIECBAgQIAAAQIECBAgQIAAAQIECBAgQIAAAQIECBAgUKyAwlux0RqsIoHrrrsujjzyyGbipUuXxiWXXBJLliwZE1B4U3ir6H8SRp1CAYW3KQzFlggQGExAYWYw+iQLyzcJ82CLyHcwegsTIECAAAECBAgQIECAAAECBAgQIECAAAECBAgQIECAAAECBAgQIFCTgMJbTWmbdUiBzQtnc9nH1n6ZTOFtdtE+fuFtvjKdfff/9YnVq1fH8uXLJ/24zxGYKgGFt6mKw2YIEBhYQGFm4AB6Xl6+PQMP/Hj5DhyA5QkQIECAAAECBAgQIECAAAECBAgQIECAAAECBAgQIECAAAECBAgQqENA4a2OnE05t21QvQAAIABJREFUvMB8laPOPPPM+Ou//uuxgUoovG3atCnuuOOOuPzyy+OGG26I2267LdauXdvMecghhzS/WPf2t7893v3ud8eLX/ziWLBgQatQFd5acfkwgXkXUHibd1IPJEAgYwGFmYzDm2Dr8p0AKeOPyDfj8GydAAECBAgQIECAAAECBAgQIECAAAECBAgQIECAAAECBAgQIECAAIF8BBTe8snKTp8T2Lzglcpla7+s1mbt+Sq8be1XvnIuvD311FNx1VVXxSc/+cm46aabZiVduHBhfOADH4hPfepT8apXvWrWzz/zAYW3ial8kEAvAgpvvbB6KAECmQoozGQa3ITblu+EUJl+TL6ZBmfbBAgQIECAAAECBAgQIECAAAECBAgQIECAAAECBAgQIECAAAECBAjkJaDwlldedvtfAjkW3rpmt2bNmjjmmGPi1ltvbR5xzTXXxFve8paxx+VaeHvooYdi5cqVcfbZZ7fm2WuvveLzn/98LF++PLbbbrtZ7++j8DbronP8wG/veWtlxzku4XYCyQQU3pJRW4gAgQwEFGYyCGkOW5TvHPAyuFW+GYRkiwQIECBAgAABAgQIECBAgAABAgQIECBAgAABAgQIECBAgAABAgQI5C+g8JZ/hjVOUFPh7Rvf+Ea8853vbGL+gz/4g7j44otj//33H4s9x8LbAw88ECeffHJcccUVz86yZMmS5t+9973vjZe97GWxww47NP9tw4YNcfvtt8dFF10UF1xwQYyKcqM/o197GxXmVqxYMWvpTeGtxv9LYeZpElB4m6Y07IUAgaEFFGaGTqDf9eXbr+/QT5fv0AlYnwABAgQIECBAgAABAgQIECBAgAABAgQIECBAgAABAgQIECBAgACBKgQU3qqI2ZAdBKahIPX000/HZz/72abUNfrzgQ98IM4777zYY489xibKrfD26KOPxmmnnfbsL7uNimt/+Zd/GaeffnpTYnuhPz/5yU/i4x//eFx22WXNx0afP+ecc+K4446LBQsWPO+t05Bn22PoF97aivn8NAsovE1zOvZGgEBqAYWZ1OJp15NvWu/Uq8k3tbj1CBAgQIAAAQIECBAgQIAAAQIECBAgQIAAAQIECBAgQIAAAQIECBCoUkDhrcrYDT2BwDQUpB5++OH44Ac/+Gy569Of/nScccYZWxS7ciq8jUp8X/ziF+OjH/1ok8KosHbmmWfGKaecMuuvtD0T2/r16+MTn/hE/MM//EPzrxYvXhxf+cpX4rDDDnveZKchzwmO3dhHFN7aivn8NAsovE1zOvZGgEBqAYWZ1OJp15NvWu/Uq8k3tbj1CBAgQIAAAQIECBAgQIAAAQIECBAgQIAAAQIECBAgQIAAAQIECBCoUkDhrcrYDT2BwDQUpL71rW/F+973vhgVvEbFsK997WtxxBFHbLH7nApvd999d/NrbDfeeGMzx6mnntr8it2OO+44QSrPfeTee++NE088Ma6++urmX374wx+Os84663mfMw15thowIhTe2or5/DQLKLxNczr2RoBAagGFmdTiadeTb1rv1KvJN7W49QgQIECAAAECBAgQIECAAAECBAgQIECAAAECBAgQIECAAAECBAgQqFJA4a3K2A09gcDQBaknn3wyTjvttObX0EZ/RsW3f/qnf4o999xzi93nVHgbzXDSSSc1Mxx00EFx6aWXxsEHHzxBIlt+5F/+5V/i/e9//0TP6iPPCy+8ME444YROe+9y0+rVq2P58uVdbnUPgcEFFN4Gj8AGCBCYIgGFmSkKo4etyLcH1Cl6pHynKAxbIUCAAAECBAgQIECAAAECBAgQIECAAAECBAgQIECAAAECBAgQIECgXAGFt3KzNdncBPooSLXZ0bXXXht/+qd/Gvfff39z2wuVnXIpvD3xxBPNL7qdffbZzUyz/SrbbF5r166N448/Pq6//vrmoxdffHEce+yxW72tjzwV3mZLyH8n8JyAwpvTQIAAgecEFGbKPg3ylW/ZAqYjQIAAAQIECBAgQIAAAQIECBAgQIAAAQIECBAgQIAAAQIECBAgQIBAAgGFtwTIlshSoI+C1KQQv/zlL+Pkk0+Oyy67rLnlj//4j+NLX/pS7LPPPlt9xOaFt0nWWLZsWYzKWosWLZrk4/P2mYcffjhOPPHE+OpXv9o885xzzmnm7Prnsccei4985CNx3nnnNY9YtWpVrFy5cquP6yNPhbeuybmvRgGFtxpTNzMBAs8noBBV9tmQr3zLFjAdAQIECBAgQIAAAQIECBAgQIAAAQIECBAgQIAAAQIECBAgQIAAAQIEEggovCVAtkSWAn0UpCaB2LRpU3zuc5+L008/vfn4woUL44ILLoj3vOc9z3t7LoW3devWxfLly+PKK69sZnmhX62bxKpNRm0+O8nao89sXngbqkQ46V59jsDQAgpvQydgfQIEpklAIWqa0pj/vch3/k2n6YnynaY07IUAAQIECBAgQIAAAQIECBAgQIAAAQIECBAgQIAAAQIECBAgQIAAgWIFFN6KjdZgcxTooyA125aefvrp+PKXvxynnHJKrF+/vvn4hz70oTjrrLNi1113fd7bFd7ObWyG/IU3hbfZTrf/XruAwlvtJ8D8BAhsLqAwU/Z5kK98yxYwHQECBAgQIECAAAECBAgQIECAAAECBAgQIECAAAECBAgQIECAAAECBBIIKLwlQLZElgJDFN6uueaa+LM/+7NYu3ZtY/bGN74x/vmf/zkOOuigFzTcvPC2dOnSuOSSS2LJkiVj90zDr5E9/PDDceKJJ8ZXv/rVZm/nnHNOnHzyyZ3Px2OPPRYf+chH4rzzzmueofDWmdKNBHoXUHjrndgCBAhkJKAQlVFYHbYq3w5oGd0i34zCslUCBAgQIECAAAECBAgQIECAAAECBAgQIECAAAECBAgQIECAAAECBPIVUHjLNzs771cgdeHt2muvjb/4i7+IO++8sxls8eLFcf7558dRRx0166C5FN42btwYp59+enzhC19oZvrwhz/c/HrdjjvuOOuMW/vAqBh4/PHHx/XXX9/854svvjiOPfbYrT6rjzynoUTYCc5NBAYQUHgbAN2SBAhMrYDCzNRGMy8bk++8ME7tQ+Q7tdHYGAECBAgQIECAAAECBAgQIECAAAECBAgQIECAAAECBAgQIECAAAECJQkovJWUplnmU+BXv/pVnHTSSfGVr3yleeznP//5WLFixXwu0Tzr6aefjssuuyw+9rGPPfvLbgsXLmx+/ey4446LBQsWzLpmLoW30SCbl8RGv1x36aWXxsEHHzzrjFv7QJtnKbx1InYTgXkTUHibN0oPIkCgAAGFmQJCfIER5CvfsgVMR4AAAQIECBAgQIAAAQIECBAgQIAAAQIECBAgQIAAAQIECBAgQIAAgQQCCm8JkC2RpcC6deti+fLlceWVVzb7X716dfP3+fzz5JNPxj/+4z/GGWecEevXr28ePSq7nXnmmXHKKafEdtttN9FyORXe7r777qbId+ONNzaznXrqqfHZz3629a+83XvvvXHiiSfG1Vdf3Txntl+L67vwNlFQ8/ChVatWxcqVK+fhSR5BIK2Awltab6sRIDDdAgpR053PXHcn37kKTvf98p3ufOyOAAECBAgQIECAAAECBAgQIECAAAECBAgQIECAAAECBAgQIECAAIFCBBTeCgnSGFsV+O2S08knnxxf+MIXYuedd55VrO/C2z333BOf/OQn48tf/vKze+lSdhvdnFPhbfSLdl/84hfjox/9aDN3l5kfeuihOP300+NLX/pS84zFixc3vxx3xBFHPG+uCm+zHnkfINCrgMJbr7weToBAZgIKM5kF1nK78m0JltnH5ZtZYLZLgAABAgQIECBAgAABAgQIECBAgAABAgQIECBAgAABAgQIECBAgECeAgpveeZm15MJTGPh7dFHH21+1e0zn/lMjIpbz/wZlbb+7u/+Lt7//vfHNttsM9mAM5/KqfA22vLI4LTTTouzzz772Tk//vGPN//uRS960QvOvmbNmvirv/qr+Nd//ddnP3fWWWfFxz72sdh2222f916Ft1ZHyocJzLuAwtu8k3ogAQIZCyjMZBzeBFuX7wRIGX9EvhmHZ+sECBAgQIAAAQIECBAgQIAAAQIECBAgQIAAAQIECBAgQIAAAQIECOQjoPCWT1Z22l5gLoW3tWvXxvHHHx/XX399s/DXv/71eMc73tF+EzN3bNq0Ka6++uo444wz4qabbhp7zuiXyUa/enbooYd2en5uhbfRkA888ECMfnHviiuueHbmUenvgx/8YLzvfe+LV7/61bHDDjs0/23Dhg1x++23xwUXXBDnn39+rF+//tl7/uZv/qYpys32q319FN46heUmApUKKLxVGryxCRDYqoDCTNkHQ77yLVvAdAQIECBAgAABAgQIECBAgAABAgQIECBAgAABAgQIECBAgAABAgQIEEggoPCWANkSgwnMpfB25513xrHHHhu33HJLs//vfve7MSqmtf0z2sNVV10Vf/u3fxvf+c53trj9Qx/6UIxKW7P9stkLrZtj4W00z+gX7lauXDn2S2+T+u61116xatWqOOmkk2LHHXec9TaFt1mJfIBArwIKb73yejgBApkJKERlFljL7cq3JVhmH5dvZoHZLgECBAgQIECAAAECBAgQIECAAAECBAgQIECAAAECBAgQIECAAAECeQoovOWZm11PJjCXwtuaNWvimGOOiVtvvTUWLlzY/MLb4YcfPtnCm31qa79kNvrPS5Ysic985jPxJ3/yJ7HNNtu0fu7mN+RaeBvN8NRTTzWFwFF5bWuFwK3BHHfccfGJT3wiXv/618eCBQsmslN4m4jJhwj0JqDw1hutBxMgkKGAwkyGobXYsnxbYGX4UflmGJotEyBAgAABAgQIECBAgAABAgQIECBAgAABAgQIECBAgAABAgQIECCQn4DCW36Z2fHkAnMpvE1SIpt0J3fccUf8+Z//edx4441NeW70q26nnnrqnH7VbfO1J9nrhRdeGCeccEJz27Jly2L090WLFk06Qu+f27RpU4ycLr/88rjhhhvitttui7Vr1zbrjsqBhxxySBx99NHxrne9K17+8pdPXHR7ZuMKb71HaAECLyig8OaAECBA4DkBhZmyT4N85Vu2gOkIECBAgAABAgQIECBAgAABAgQIECBAgAABAgQIECBAgAABAgQIECCQQEDhLQGyJQYTmEvh7dprr42jjjqq2fub3/zmuOiii2Lx4sWdZ7nmmmuaktmKFSviwAMPbF3YeqGFSyi8dYad8EaFtwmhfIxATwIKbz3BeiwBAlkKKERlGdvEm5bvxFRZflC+WcZm0wQIECBAgAABAgQIECBAgAABAgQIECBAgAABAgQIECBAgAABAgQI5Cag8JZbYvbbRmAuhbdp/0W0Ng4+G9G18Lb5OZhmx9WrV8fy5cuneYv2VrmAwlvlB8D4BAiMCSjMlH0g5CvfsgVMR4AAAQIECBAgQIAAAQIECBAgQIAAAQIECBAgQIAAAQIECBAgQIAAgQQCCm8JkC0xmMBcCm/nnntunHLKKc3eTzrppPj7v//72GWXXQabxcJzE1B4m5ufuwnMVUDhba6C7idAoCQBhaiS0txyFvnKt2wB0xEgQIAAAQIECBAgQIAAAQIECBAgQIAAAQIECBAgQIAAAQIECBAgQCCBgMJbAmRLDCYwl8LbeeedF5deemk88sgjceihh8bnPve52GmnneZ9lk9/+tPxqU99at6f+0IPXLZsWYx+uWzRokVJ1x1yMYW3IfWtTSBC4c0pIECAwHMCClFlnwb5yrdsAdMRIECAAAECBAgQIECAAAECBAgQIECAAAECBAgQIECAAAECBAgQIEAggYDCWwJkSwwmMJfCW6pNK7ylke5aeGuzu+uuuy6OPPLI5palS5fGJZdcEkuWLJn4EevWrYvly5fHlVde2dyzevXq5u/+EChBQOGthBTNQIDAfAkoRM2X5HQ+R77Tmct87Uq+8yXpOQQIECBAgAABAgQIECBAgAABAgQIECBAgAABAgQIECBAgAABAgQIEHgBAYU3x6NkAYW3rafrF94iVq1aFStXrpzX46/wNq+cHlaYgMJbYYEahwCBOQkozMyJb+pvlu/URzSnDcp3TnxuJkCAAAECBAgQIECAAAECBAgQIECAAAECBAgQIECAAAECBAgQIECAwGQCCm+TOflUngI5FN5SyV544YVxwgknNMspvCm8pTp31iHwjIDCm7NAgACB5wQUZso+DfKVb9kCpiNAgAABAgQIECBAgAABAgQIECBAgAABAgQIECBAgAABAgQIECBAgEACAYW3BMiWGExA4e05eoW3x2PFihVx7rnnNih+4W2w/1lauFIBhbdKgzc2AQJbFVCIKvtgyFe+ZQuYjgABAgQIECBAgAABAgQIECBAgAABAgQIECBAgAABAgQIECBAgAABAgkEFN4SIFtiMAGFt+fop7nwtnHjxli/fv3znpOnnnoq7rnnnnj00Ue3+Mxdd90VDz744LP/fs2aNXHffffFr3/969hll13i/PPPj0WLFsVvnwWFt8H+Z2nhSgUU3ioN3tgECGxVQCGq7IMhX/mWLWA6AgQIECBAgAABAgQIECBAgAABAgQIECBAgAABAgQIECBAgAABAgQIJBBQeEuAbInBBBTenqMfqvB23XXXxZFHHjnIGVi2bFmM5lZ4G4TfogTGBBTeHAgCBAg8J6AQVfZpkK98yxYwHQECBAgQIECAAAECBAgQIECAAAECBAgQIECAAAECBAgQIECAAAECBBIIKLwlQLZEZ4HNS1qdH5LgxtWrV8fy5csTrNR9iaEKb6NfXDvmmGPi1ltv7b75jne++c1vjosuuigWL17sF946GrqNwHwJKLzNl6TnECBQgoBCVAkpPv8M8pVv2QKmI0CAAAECBAgQIECAAAECBAgQIECAAAECBAgQIECAAAECBAgQIECAQAIBhbcEyJboLKDw1pluixuHKrytXbs2jj/++Lj++uufd5jDDz88dt999+f970uXLm1+pe23/+y9996x3377Pfuvt99++9h///1ju+22i2222Sb22GOP5p+jP7/9a3+rVq2KlStXzh9wRGz+a3ajPV9yySWxZMmSiddYt25dU5y88sorm3tyKFJOPJwPVi+g8Fb9EQBAgMBmAgpRZR8H+cq3bAHTESBAgAABAgQIECBAgAABAgQIECBAgAABAgQIECBAgAABAgQIECBAIIGAwlsCZEt0FlB460y3xY1DFd7mb4K5PUnhbW5+7iYwVwGFt7kKup8AgZIEFKJKSnPLWeQr37IFTEeAAAECBAgQIECAAAECBAgQIECAAAECBAgQIECAAAECBAgQIECAAIEEAgpvCZAtQWAKBBTeHo8VK1bEueee26ThF96m4FDaQlUCCm9VxW1YAgRmEVCIKvuIyFe+ZQuYjgABAgQIECBAgAABAgQIECBAgAABAgQIECBAgAABAgQIECBAgAABAgkEFN4SIFuCwBQIKLwpvE3BMbSFigUU3ioO3+gECGwhoBBV9qGQr3zLFjAdAQIECBAgQIAAAQIECBAgQIAAAQIECBAgQIAAAQIECBAgQIAAAQIEEggovCVAtgSBKRBQeFN4m4JjaAsVCyi8VRy+0QkQ2EJAIarsQyFf+ZYtYDoCBAgQIECAAAECBAgQIECAAAECBAgQIECAAAECBAgQIECAAAECBAgkEFB4S4BsCQJTIKDwpvA2BcfQFioWUHirOHyjEyCwhYBCVNmHQr7yLVvAdAQIECBAgAABAgQIECBAgAABAgQIECBAgAABAgQIECBAgAABAgQIEEggoPCWANkSBKZAQOFN4W0KjqEtVCyg8FZx+EYnQGALAYWosg+FfOVbtoDpCBAgQIAAAQIECBAgQIAAAQIECBAgQIAAAQIECBAgQIAAAQIECBAgkEBA4S0BsiUITIGAwpvC2xQcQ1uoWEDhreLwjU6AwBYCClFlHwr5yrdsAdMRIECAAAECBAgQIECAAAECBAgQIECAAAECBAgQIECAAAECBAgQIEAggYDCWwJkSxCYAgGFN4W3KTiGtlCxgMJbxeEbnQCBLQQUoso+FPKVb9kCpiNAgAABAgQIECBAgAABAgQIECBAgAABAgQIECBAgAABAgQIECBAgEACAYW3BMiWIECAAAEClQsovFV+AIxPgMCYgEJU2QdCvvItW8B0BAgQIECAAAECBAgQIECAAAECBAgQIECAAAECBAgQIECAAAECBAgQSCCg8JYA2RIECBAgQKByAYW3yg+A8QkQGBNQiCr7QMhXvmULmI4AAQIECBAgQIAAAQIECBAgQIAAAQIECBAgQIAAAQIECBAgQIAAAQIJBBTeEiBbggABAgQIVC6g8Fb5ATA+AQJjAgpRZR8I+cq3bAHTESBAgAABAgQIECBAgAABAgQIECBAgAABAgQIECBAgAABAgQIECBAIIGAwlsCZEsQIECAAIHKBRTeKj8AxidAYExAIarsAyFf+ZYtYDoCBAgQIECAAAECBAgQIECAAAECBAgQIECAAAECBAgQIECAAAECBAgkEFB4S4BsCQIECBAgULmAwlvlB8D4BAiMCShElX0g5CvfsgVMR4AAAQIECBAgQIAAAQIECBAgQIAAAQIECBAgQIAAAQIECBAgQIAAgQQCCm8JkC1BgAABAgQqF1B4q/wAGJ8AgTEBhaiyD4R85Vu2gOkIECBAgAABAgQIECBAgAABAgQIECBAgAABAgQIECBAgAABAgQIECCQQEDhLQGyJQgQIECAQOUCCm+VHwDjEyAwJqAQVfaBkK98yxYwHQECBAgQIECAAAECBAgQIECAAAECBAgQIECAAAECBAgQIECAAAECBBIIKLwlQLYEAQIECBCoXEDhrfIDYHwCBMYEFKLKPhDylW/ZAqYjQIAAAQIECBAgQIAAAQIECBAgQIAAAQIECBAgQIAAAQIECBAgQIBAAgGFtwTIliBAgAABApULKLxVfgCMT4DAmIBCVNkHQr7yLVvAdAQIECBAgAABAgQIECBAgAABAgQIECBAgAABAgQIECBAgAABAgQIEEggoPCWANkSBAgQIECgcgGFt8oPgPEJEBgTUIgq+0DIV75lC5iOAAECBAgQIECAAAECBAgQIECAAAECBAgQIECAAAECBAgQIECAAAECCQQU3hIgW4IAAQIECFQuoPBW+QEwPgECYwIKUWUfCPnKt2wB0xEgQIAAAQIECBAgQIAAAQIECBAgQIAAAQIECBAgQIAAAQIECBAgQCCBgMJbAmRLECBAgACBygUU3io/AMYnQGBMQCGq7AMhX/mWLWA6AgQIECBAgAABAgQIECBAgAABAgQIECBAgAABAgQIECBAgAABAgQIJBBQeEuAbAkCBAgQIFC5gMJb5QfA+AQIjAkoRJV9IOQr37IFTEeAAAECBAgQIECAAAECBAgQIECAAAECBAgQIECAAAECBAgQIECAAIEEAgpvCZAtQYAAAQIEKhdQeKv8ABifAIExAYWosg+EfOVbtoDpCBAgQIAAAQIECBAgQIAAAQIECBAgQIAAAQIECBAgQIAAAQIECBAgkEBA4S0BsiUIECBAgEDlAgpvlR8A4xMgMCagEFX2gZCvfMsWMB0BAgQIECBAgAABAgQIECBAgAABAgQIECBAgAABAgQIECBAgAABAgQSCCi8JUC2BAECBAgQqFxA4a3yA2B8AgTGBBSiyj4Q8pVv2QKmI0CAAAECBAgQIECAAAECBAgQIECAAAECBAgQIECAAAECBAgQIECAQAIBhbcEyJYgQIAAAQKVCyi8VX4AjE+AwJiAQlTZB0K+8i1bwHQECBAgQIAAAQIECBAgQIAAAQIECBAgQIAAAQIECBAgQIAAAQIECBBIIKDwlgDZEgQIECBAoHIBhbfKD4DxCRAYE1CIKvtAyFe+ZQuYjgABAgQIECBAgAABAgQIECBAgAABAgQIECBAgAABAgQIECBAgAABAgkEFN4SIFuCAAECBAhULqDwVvkBMD4BAmMCClFlHwj5yrdsAdMRIECAAAECBAgQIECAAAECBAgQIECAAAECBAgQIECAAAECBAgQIEAggYDCWwJkSxAgQIAAgcoFFN4qPwDGJ0BgTEAhquwDIV/5li1gOgIECBAgQIAAAQIECBAgQIAAAQIECBAgQIAAAQIECBAgQIAAAQIECCQQUHhLgGwJAgQIECBQuYDCW+UHwPgECIwJKESVfSDkK9+yBUxHgAABAgQIECBAgAABAgQIECBAgAABAgQIECBAgAABAgQIECBAgACBBAIKbwmQLUGAAAECBCoXUHir/AAYnwCBMQGFqLIPhHzlW7aA6QgQIECAAAECBAgQIECAAAECBAgQIECAAAECBAgQIECAAAECBAgQIJBAQOEtAbIlCBAgQIBA5QIKb5UfAOMTIDAmoBBV9oGQr3zLFjAdAQIECBAgQIAAAQIECBAgQIAAAQIECBAgQIAAAQIECBAgQIAAAQIEEggovCVAtgQBAgQIEKhcQOGt8gNgfAIExgQUoso+EPKVb9kCpiNAgAABAgQIECBAgAABAgQIECBAgAABAgQIECBAgAABAgQIECBAgEACAYW3BMiWIECAAAEClQsovFV+AIxPgMCYgEJU2QdCvvItW8B0BAgQIECAAAECBAgQIECAAAECBAgQIECAAAECBAgQIECAAAECBAgQSCCg8JYA2RIECBAgQKByAYW3yg+A8QkQGBNQiCr7QMhXvmULmI4AAQIECBAgQIAAAQIECBAgQIAAAQIECBAgQIAAAQIECBAgQIAAAQIJBBTeEiBbggABAgQIVC6g8Fb5ATA+AQJjAgpRZR8I+cq3bAHTESBAgAABAgQIECBAgAABAgQIECBAgAABAgQIECBAgAABAgQIECAdF8z2AAAgAElEQVRAIIGAwlsCZEsQIECAAIHKBRTeKj8AxidAYExAIarsAyFf+ZYtYDoCBAgQIECAAAECBAgQIECAAAECBAgQIECAAAECBAgQIECAAAECBAgkEFB4S4BsCQIECBAgULmAwlvlB8D4BAiMCShElX0g5CvfsgVMR4AAAQIECBAgQIAAAQIECBAgQIAAAQIECBAgQIAAAQIECBAgQIAAgQQCCm8JkC1BgAABAgQqF1B4q/wAGJ8AgTEBhaiyD4R85Vu2gOkIECBAgAABAgQIECBAgAABAgQIECBAgAABAgQIECBAgAABAgQIECCQQEDhLQGyJQgQIECAQOUCCm+VHwDjEyAwJqAQVfaBkK98yxYwHQECBAgQIECAAAECBAgQIECAAAECBAgQIECAAAECBAgQIECAAAECBBIIKLwlQLYEAQIECBCoXEDhrfIDYHwCBMYEFKLKPhDylW/ZAqYjQIAAAQIECBAgQIAAAQIECBAgQIAAAQIECBAgQIAAAQIECBAgQIBAAgGFtwTIliBAgAABApULKLxVfgCMT4DAmIBCVNkHQr7yLVvAdAQIECBAgAABAgQIECBAgAABAgQIECBAgAABAgQIECBAgAABAgQIEEggoPCWANkSBAgQIECgcgGFt8oPgPEJEBgTUIgq+0DIV75lC5iOAAECBAgQIECAAAECBAgQIECAAAECBAgQIECAAAECBAgQIECAAAECCQQU3hIgW4IAAQIECFQuoPBW+QEwPgECYwIKUWUfCPnKt2wB0xEgQIAAAQIECBAgQIAAAQIECBAgQIAAAQIECBAgQIAAAQIECBAgQCCBgMJbAmRLECBAgACBygUU3io/AMYnQGBMQCGq7AMhX/mWLWA6AgQIECBAgAABAgQIECBAgAABAgQIECBAgAABAgQIECBAgAABAgQIJBBQeEuAbAkCBAgQIFC5gMJb5QfA+AQIjAkoRJV9IOQr37IFTEeAAAECBAgQIECAAAECBAgQIECAAAECBAgQIECAAAECBAgQIECAAIEEAgpvCZAtQYAAAQIEKhdQeKv8ABifAIExAYWosg+EfOVbtoDpCBAgQIAAAQIECBAgQIAAAQIECBAgQIAAAQIECBAgQIAAAQIECBAgkEBA4S0BsiUIECBAgEDlAgpvlR8A4xMgMCagEFX2gZCvfMsWMB0BAgQIECBAgAABAgQIECBAgAABAgQIECBAgAABAgQIECBAgAABAgQSCCi8JUC2BAECBAgQqFxA4a3yA2B8AgTGBBSiyj4Q8pVv2QKmI0CAAAECBAgQIECAAAECBAgQIECAAAECBAgQIECAAAECBAgQIECAQAIBhbcEyJYgQIAAAQKVCyi8VX4AjE+AwJiAQlTZB0K+8i1bwHQECBAgQIAAAQIECBAgQIAAAQIECBAgQIAAAQIECBAgQIAAAQIECBBIIKDwlgDZEgQIECBAoHIBhbfKD4DxCRAYE1CIKvtAyFe+ZQuYjgABAgQIECBAgAABAgQIECBAgAABAgQIECBAgAABAgQIECBAgAABAgkEFN4SIFuCAAECBAhULqDwVvkBMD4BAmMCClFlHwj5yrdsAdMRIECAAAECBAgQIECAAAECBAgQIECAAAECBAgQIECAAAECBAgQIEAggYDCWwJkSxAgQIAAgcoFFN4qPwDGJ0BgTEAhquwDIV/5li1gOgIECBAgQIAAAQIECBAgQIAAAQIECBAgQIAAAQIECBAgQIAAAQIECCQQUHhLgGwJAgQIECBQuYDCW+UHwPgECIwJKESVfSDkK9+yBUxHgAABAgQIECBAgAABAgQIECBAgAABAgQIECBAgAABAgQIECBAgACBBAIKbwmQLUGAAAECBCoXUHir/AAYnwCBMQGFqLIPhHzlW7aA6QgQIECAAAECBAgQIECAAAECBAgQIECAAAECBAgQIECAAAECBAgQIJBAQOEtAbIlCBAgQIBA5QIKb5UfAOMTIDAmoBBV9oGQr3zLFjAdAQIECBAgQIAAAQIECBAgQIAAAQIECBAgQIAAAQIECBAgQIAAAQIEEggovCVAtgQBAgQIEKhcQOGt8gNgfAIExgQUoso+EPKVb9kCpiNAgAABAgQIECBAgAABAgQIECBAgAABAgQIECBAgAABAgQIECBAgEACAYW3BMiWIECAAAEClQsovFV+AIxPgMCYgEJU2QdCvvItW8B0BAgQIECAAAECBAgQIECAAAECBAgQIECAAAECBAgQIECAAAECBAgQSCCg8JYA2RIECBAgQKByAYW3yg+A8QkQGBNQiCr7QMhXvmULmI4AAQIECBAgQIAAAQIECBAgQIAAAQIECBAgQIAAAQIECBAgQIAAAQIJBBTeEiBbggABAgQIVC6g8Fb5ATA+AQJjAgpRZR8I+cq3bAHTESBAgAABAgQIECBAgAABAgQIECBAgAABAgQIECBAgAABAgQIECBAIIGAwlsCZEsQIECAAIHKBRTeKj8AxidAYExAIarsAyFf+ZYtYDoCBAgQIECAAAECBAgQIECAAAECBAgQIECAAAECBAgQIECAAAECBAgkEFB4S4BsCQIECBAgULmAwlvlB8D4BAiMCShElX0g5CvfsgVMR4AAAQIECBAgQIAAAQIECBAgQIAAAQIECBAgQIAAAQIECBAgQIAAgQQCCm8JkC1BgAABAgQqF1B4q/wAGJ8AgTEBhaiyD4R85Vu2gOkIECBAgAABAgQIECBAgAABAgQIECBAgAABAgQIECBAgAABAgQIECCQQEDhLQGyJQgQIECAQOUCCm+VHwDjEyAwJqAQVfaBkK98yxYwHQECBAgQIECAAAECBAgQIECAAAECBAgQIECAAAECBAgQIECAAAECBBIIKLwlQLYEAQIECBCoXEDhrfIDYHwCBMYEFKLKPhDylW/ZAqYjQIAAAQIECBAgQIAAAQIECBAgQIAAAQIECBAgQIAAAQIECBAgQIBAAgGFtwTIliBAgAABApULKLxVfgCMT4DAmIBCVNkHQr7yLVvAdAQIECBAgAABAgQIECBAgAABAgQIECBAgAABAgQIECBAgAABAgQIEEggoPCWANkSBAgQIECgcgGFt8oPgPEJEBgTUIgq+0DIV75lC5iOAAECBAgQIECAAAECBAgQIECAAAECBAgQIECAAAECBAgQIECAAAECCQQU3hIgW4IAAQIECFQuoPBW+QEwPgECYwIKUWUfCPnKt2wB0xEgQIAAAQIECBAgQIAAAQIECBAgQIAAAQIECBAgQIAAAQIECBAgQCCBgMJbAmRLECBAgACBygUU3io/AMYnQGBMQCGq7AMhX/mWLWA6AgQIECBAgAABAgQIECBAgAABAgQIECBAgAABAgQIECBAgAABAgQIJBBQeEuAbAkCBAgQIFC5gMJb5QfA+AQIjAkoRJV9IOQr37IFTEeAAAECBAgQIECAAAECBAgQIECAAAECBAgQIECAAAECBAgQIECAAIEEAgpvCZAtQYAAAQIEKhdQeKv8ABifAIExAYWosg+EfOVbtoDpCBAgQIAAAQIECBAgQIAAAQIECBAgQIAAAQIECBAgQIAAAQIECBAgkEBA4S0BsiUIECBAgEDlAgpvlR8A4xMgMCagEFX2gZCvfMsWMB0BAgQIECBAgAABAgQIECBAgAABAgQIECBAgAABAgQIECBAgAABAgQSCCi8JUC2BAECBAgQqFxA4a3yA2B8AgTGBBSiyj4Q8pVv2QKmI0CAAAECBAgQIECAAAECBAgQIECAAAECBAgQIECAAAECBAgQIECAQAIBhbcEyJYgQIAAAQKVCyi8VX4AjE+AwJiAQlTZB0K+8i1bwHQECBAgQIAAAQIECBAgQIAAAQIECBAgQIAAAQIECBAgQIAAAQIECBBIIKDwlgDZEgQIECBAoHIBhbfKD4DxCRAYE1CIKvtAyFe+ZQuYjgABAgQIECBAgAABAgQIECBAgAABAgQIECBAgAABAgQIECBAgAABAgkEFN4SIFuCAAECBAhULqDwVvkBMD4BAmMCClFlHwj5yrdsAdMRIECAAAECBAgQIECAAAECBAgQIECAAAECBAgQIECAAAECBAgQIEAggYDCWwJkSxAgQIAAgcoFFN4qPwDGJ0BgTEAhquwDIV/5li1gOgIECBAgQIAAAQIECBAgQIAAAQIECBAgQIAAAQIECBAgQIAAAQIECCQQUHhLgGwJAgQIECBQuYDCW+UHwPgECIwJKESVfSDkK9+yBUxHgAABAgQIECBAgAABAgQIECBAgAABAgQIECBAgAABAgQIECBAgACBBAIKbwmQLUGAAAECBCoXUHir/AAYnwCBMQGFqLIPhHzlW7aA6QgQIECAAAECBAgQIECAAAECBAgQIECAAAECBAgQIECAAAECBAgQIJBAQOEtAbIlCBAgQIBA5QIKb5UfAOMTIDAmoBBV9oGQr3zLFjAdAQIECBAgQIAAAQIECBAgQIAAAQIECBAgQIAAAQIECBAgQIAAAQIEEggovCVAtgQBAgQIEKhcQOGt8gNgfAIExgQUoso+EPKVb9kCpiNAgAABAgQIECBAgAABAgQIECBAgAABAgQIECBAgAABAgQIECBAgEACAYW3BMiWIECAAAEClQsovFV+AIxPgMCYgEJU2QdCvvItW8B0BAgQIECAAAECBAgQIECAAAECBAgQIECAAAECBAgQIECAAAECBAgQSCCg8JYA2RIECBAgQKByAYW3yg+A8QkQGBNQiCr7QMhXvmULmI4AAQIECBAgQIAAAQIECBAgQIAAAQIECBAgQIAAAQIECBAgQIAAAQIJBBTeEiBbggABAgQIVC6g8Fb5ATA+AQJjAgpRZR8I+cq3bAHTESBAgAABAgQIECBAgAABAgQIECBAgAABAgQIECBAgAABAgQIECBAIIGAwlsCZEsQIECAAIHKBRTeKj8AxidAYExAIarsAyFf+ZYtYDoCBAgQIECAAAECBAgQIECAAAECBAgQIECAAAECBAgQIECAAAECBAgkEFB4S4BsCQIECBAgULmAwlvlB8D4BAiMCShElX0g5CvfsgVMR4AAAQIECBAgQIAAAQIECBAgQIAAAQIECBAgQIAAAQIECBAgQIAAgQQCCm8JkC1BgAABAgQqF1B4q/wAGJ8AgTEBhaiyD4R85Vu2gOkIECBAgAABAgQIECBAgAABAgQIECBAgAABAgQIECBAgAABAgQIECCQRuC338dLs6pVCBAgQIAAgZoEFuQ0bFabzQnWXgkQaAQUoso+CPKVb9kCpiNAgAABAgQIECBAgAABAgQIECBAgAABAgQIECBAgAABAgQIECBAgEAaAYW3NM5WIUCAAAECNQtk1SHLarM1nyqzE8hUQCEq0+Am3LZ8J4TK9GPyzTQ42yZAgAABAgQIECBAgAABAgQIECBAgAABAgQIECBAgAABAgQIECBAIDsBhbfsIrNhAgQIECCQnUBWHbKsNpvdUbBhAgQUZso+A/KVb9kCpiNAgAABAgQIECBAgAABAgQIECBAgAABAgQIECBAgAABAgQIECBAgEAaAYW3NM5WIUCAAAECNQtk1SHLarM1nyqzE8hUQCEq0+Am3LZ8J4TK9GPyzTQ42yZAgAABAgQIECBAgAABAgQIECBAgAABAgQIECBAgAABAgQIECBAIDsBhbfsIrNhAgQIECCQnUBWHbKsNpvdUbBhAgQUZso+A/KVb9kCpiNAgAABAgQIECBAgAABAgQIECBAgAABAgQIECBAgAABAgQIECBAgEAaAYW3NM5WIUCAAAECNQtk1SHLarM1nyqzE8hUQCEq0+Am3LZ8J4TK9GPyzTQ42yZAgAABAgQIECBAgAABAgQIECBAgAABAgQIECBAgAABAgQIECBAIDsBhbfsIrNhAgQIECCQnUBWHbKsNpvdUbBhAgQUZso+A/KVb9kCpiNAgAABAgQIECBAgAABAgQIECBAgAABAgQIECBAgAABAgQIECBAgEAaAYW3NM5WIUCAAAECNQtk1SHLarM1nyqzE8hUQCEq0+Am3LZ8J4TK9GPyzTQ42yZAgAABAgQIECBAgAABAgQIECBAgAABAgQIECBAgAABAgQIECBAgAABAgSKFfB+Z7HRGowAgc0FFN6cBwIE+hTwhapP3eGfLd/hM+hzB/LtU9ezCRAgQIAAAQIECBAgQIAAAQIECBAgQIAAAQIECBAgQIAAAQIECBAgQIAAAQLtBbzf2d7MHQQIZCig8JZhaLZMICMBX6gyCqvDVuXbAS2jW+SbUVi2SoAAAQIECBAgQIAAAQIECBAgQIAAAQIECBAgQIAAAQIECBAgQIAAAQIECFQh4P3OKmI2JAECCm/OAAECfQr4QtWn7vDPlu/wGfS5A/n2qevZBAgQIECAAAECBAgQIECAAAECBAgQIECAAAECBAgQIECAAAECBAgQIECAAIH2At7vbG/mDgIEMhRQeMswNFsmkJGAL1QZhdVhq/LtgJbRLfLNKCxbJUCAAAECBAgQIECAAAECBAgQIECAAAECBAgQIECAAAECBAgQIECAAAECBKoQ8H5nFTEbkgABhTdngACBPgV8oepTd/hny3f4DPrcgXz71PVsAgQIECBAgAABAgQIECBAgAABAgQIECBAgAABAgQIECBAgAABAgQIECBAgEB7Ae93tjdzBwECGQoovGUYmi0TyEjAF6qMwuqwVfl2QMvoFvlmFJatEiBAgAABAgQIECBAgAABAgQIECBAgAABAgQIECBAgAABAgQIECBAgAABAlUIeL+zipgNSYCAwpszQIBAnwK+UPWpO/yz5Tt8Bn3uQL596no2AQIECBAgQIAAAQIECBAgQIAAAQIECBAgQIAAAQIECBAgQIAAAQIECBAgQKC9gPc725u5gwCBDAUU3jIMzZYJZCTgC1VGYXXYqnw7oGV0i3wzCstWCRAgQIAAAQIECBAgQIAAAQIECBAgQIAAAQIECBAgQIAAAQIECBAgQIAAgSoEvN9ZRcyGJEBA4c0ZIECgTwFfqPrUHf7Z8h0+gz53IN8+dT2bAAECBAgQIECAAAECBAgQIECAAAECBAgQIECAAAECBAgQIECAAAECBAgQINBewPud7c3cQYBAhgIKbxmGZssEMhLwhSqjsDpsVb4d0DK6Rb4ZhWWrBAgQIECAAAECBAgQIECAAAECBAgQIECAAAECBAgQIECAAAECBAgQIECAQBUC3u+sImZDEiCg8OYMECDQp4AvVH3qDv9s+Q6fQZ87kG+fup5NgAABAgQIECBAgAABAgQIECBAgAABAgQIECBAgAABAgQIECBAgAABAgQIEGgv4P3O9mbuIEAgQwGFtwxDs2UCGQn4QpVRWB22Kt8OaBndIt+MwrJVAgQIECBAgAABAgQIECBAgAABAgQIECBAgAABAgQIECBAgAABAgQIECBAoAoB73dWEbMhCRBQeHMGCBDoU8AXqj51h3+2fIfPoM8dyLdPXc8mQIAAAQIECBAgQIAAAQIECBAgQIAAAQIECBAgQIAAAQIECBAgQIAAAQIECLQX8H5nezN3ECCQoYDCW4ah2TKBjAR8ocoorA5blW8HtIxukW9GYdkqAQIECBAgQIAAAQIECBAgQIAAAQIECBAgQIAAAQIECBAgQIAAAQIECBAgUIWA9zuriNmQBAgovDkDBAj0KeALVZ+6wz9bvsNn0OcO5NunrmcTIECAAAECBAgQIECAAAECBAgQIECAAAECBAgQIECAAAECBAgQIECAAAECBNoLeL+zvZk7CBDIUEDhLcPQbJlARgK+UGUUVoetyrcDWka3yDejsGyVAAECBAgQIECAAAECBAgQIECAAAECBAgQIECAAAECBAgQIECAAAECBAgQqELA+51VxGxIAgQU3pwBAgT6FPCFqk/d4Z8t3+Ez6HMH8u1T17MJECBAgAABAgQIECBAgAABAgQIECBAgAABAgQIECBAgAABAgQIECBAgAABAu0FvN/Z3swdBAhkKKDwlmFotkwgIwFfqDIKq8NW5dsBLaNb5JtRWLZKgAABAgQIECBAgAABAgQIECBAgAABAgQIECBAgAABAgQIECBAgAABAgQIVCHg/c4qYjYkAQIKb84AAQJ9CvhC1afu8M+W7/AZ9LkD+fap69kECBAgQIAAAQIECBAgQIAAAQIECBAgQIAAAQIECBAgQIAAAQIECBAgQIAAgfYC3u9sb+YOAgQyFFB4yzA0WyaQkYAvVBmF1WGr8u2AltEt8s0oLFslQIAAAQIECBAgQIAAAQIECBAgQIAAAQIECBAgQIAAAQIECBAgQIAAAQIEqhDwfmcVMRuSAAGFN2eAAIE+BXyh6lN3+GfLd/gM+tyBfPvU9WwCBAgQIECAAAECBAgQIECAAAECBAgQIECAAAECBAgQIECAAAECBAgQIECAQHsB73e2N3MHAQIZCii8ZRiaLRPISMAXqozC6rBV+XZAy+gW+WYUlq0SIECAAAECBAgQIECAAAECBAgQIECAAAECBAgQIECAAAECBAgQIECAAAECVQh4v7OKmA1JgIDCmzNAgECfAr5Q9ak7/LPlO3wGfe5Avn3qejYBAgQIECBAgAABAgQIECBAgAABAgQIECBAgAABAgQIECBAgAABAgQIECBAoL2A9zvbm7mDAIEMBRTeMgzNlglkJOALVUZhddiqfDugZXSLfDMKy1YJECBAgAABAgQIECBAgAABAgQIECBAgAABAgQIECBAgAABAgQIECBAgACBKgS831lFzIYkQEDhzRkgQKBPAV+o+tQd/tnyHT6DPncg3z51PZsAAQIECBAgQIAAAQIECBAgQIAAAQIECBAgQIAAAQIECBAgQIAAAQIECBAg0F7A+53tzdxBgECGAgpvGYZmywQyEvCFKqOwOmxVvh3QMrpFvhmFZasECBAgQIAAAQIECBAgQIAAAQIECBAgQIAAAQIECBAgQIAAAQIECBAgQIBAFQLe76wiZkMSIKDw5gwQINCngC9UfeoO/2z5Dp9BnzuQb5+6nk2AAAECBAgQIECAAAECBAgQIECAAAECBAgQIECAAAECBAgQIECAAAECBAgQaC/g/c72Zu4gQCBDAYW3DEOzZQIZCfhClVFYHbYq3w5oGd0i34zCslUCBAgQIECAAAECBAgQIECAAAECBAgQIECAAAECBAgQIECAAAECBAgQIECgCgHvd1YRsyEJEFB4cwYIEOhTwBeqPnWHf7Z8h8+gzx3It09dzyZAgAABAgQIECBAgAABAgQIECBAgAABAgQIECBAgAABAgQIECBAgAABAgQItBfwfmd7M3cQIJChgMJbhqHZMoGMBHyhyiisDluVbwe0jG6Rb0Zh2SoBAgQIECBAgAABAgQIECBAgAABAgQIECBAgAABAgQIECBAgAABAgQIECBQhYD3O6uI2ZAECCi8OQMECPQp4AtVn7rDP1u+w2fQ5w7k26euZxMgQIAAAQIECBAgQIAAAQIECBAgQIAAAQIECBAgQIAAAQIECBAgQIAAAQIE2gt4v7O9mTsIEMhQQOEtw9BsmUBGAr5QZRRWh63KtwNaRrfIN6OwbJUAAQIECBAgQIAAAQIECBAgQIAAAQIECBAgQIAAAQIECBAgQIAAAQIECBCoQsD7nVXEbEgCBBTenAECBPoU8IWqT93hny3f4TPocwfy7VPXswkQIECAAAECBAgQIECAAAECBAgQIECAAAECBAgQIECAAAECBAgQIECAAAEC7QW839nezB0ECGQooPCWYWi2TCAjAV+oMgqrw1bl2wEto1vkm1FYtkqAAAECBAgQIECAAAECBAgQIECAAAECBAgQIECAAAECBAgQIECAAAECBAhUIeD9zipiNiQBAgpvzgABAn0K+ELVp+7wz5bv8Bn0uQP59qnr2QQIECBAgAABAgQIECBAgAABAgQIECBAgAABAgQIECBAgAABAgQIECBAgACB9gLe72xv5g4CBDIUUHjLMDRbJpCRgC9UGYXVYavy7YCW0S3yzSgsWyVAgAABAgQIECBAgAABAgQIECBAgAABAgQIECBAgAABAgQIECBAgAABAgSqEPB+ZxUxG5IAAYU3Z4AAgT4FfKHqU3f4Z8t3+Az63IF8+9T1bAIECBAgQIAAAQIECBAgQIAAAQIECBAgQIAAAQIECBAgQIAAAQIECBAgQIBAewHvd7Y3cwcBAhkKKLxlGJotE8hIwBeqjMLqsFX5dkDL6Bb5ZhSWrRIgQIAAAQIECBAgQIAAAQIECBAgQIAAAQIECBAgQIAAAQIECBAgQIAAAQJVCHi/s4qYDUmAgMKbM0CAQJ8CvlD1qTv8s+U7fAZ97kC+fep6NgECBAgQIECAAAECBAgQIECAAAECBAgQIECAAAECBAgQIECAAAECBAgQIECgvYD3O9ubuYMAgQwFFN4yDM2WCWQk4AtVRmF12Kp8O6BldIt8MwrLVgkQIECAAAECBAgQIECAAAECBAgQIECAAAECBAgQIECAAAECBAgQIECAAIEqBLzfWUXMhiRAQOHNGSBAoE8BX6j61B3+2fIdPoM+dyDfPnU9mwABAgQIECBAgAABAgQIECBAgAABAgQIECBAgAABAgQIECBAgAABAgQIECDQXsD7ne3N3EGAQIYCCm8ZhmbLBDIS8IUqo7A6bFW+HdAyukW+GYVlqwQIECBAgAABAgQIECBAgAABAgQIECBAgAABAgQIECBAgAABAgQIECBAgEAVAt7vrCJmQxIgoPDmDBAg0KeAL1R96g7/bPkOn0GfO5Bvn7qeTYAAAQIECBAgQIAAAQIECBAgQIAAAQIECBAgQIAAAQIECBAgQIAAAQIECBBoL+D9zvZm7iBAIEMBhbcMQ7NlAhkJ+EKVUVgdtirfDmgZ3SLfjMKyVQIECBAgQIAAAQIECBAgQIAAAQIECBAgQIAAAQsbYrkAACAASURBVAIECBAgQIAAAQIECBAgQKAKAe93VhGzIQkQUHhzBggQ6FPAF6o+dYd/tnyHz6DPHci3T13PJkCAAAECBAgQIECAAAECBAgQIECAAAECBAgQIECAAAECBAgQIECAAAECBAi0F/B+Z3szdxAgkKGAwluGodkygYwEfKHKKKwOW5VvB7SMbpFvRmHZKgECBAgQIECAAAECBAgQIECAAAECBAgQIECAAAECBAgQIECAAAECBAgQIFCFgPc7q4jZkAQIKLw5AwQI9CngC1WfusM/W77DZ9DnDuTbp65nEyBAgAABAgQIECBAgAABAgQIECBAgAABAgQIECBAgAABAgQIECBAgAABAgTaC3i/s72ZOwgQyFBA4S3D0GyZQEYCvlBlFFaHrcq3A1pGt8g3o7BslQABAgQIECBAgAABAgQIECBAgAABAgQIECBAgAABAgQIECBAgAABAgQIEKhCwPudVcRsSAIEFN6cAQIE+hTwhapP3eGfLd/hM+hzB/LtU9ezCRAgQIAAAQIECBAgQIAAAQIECBAgQIAAAQIECBAgQIAAAQIECBAgQIAAAQLtBbzf2d7MHQQIZCig8JZhaLZMICMBX6gyCqvDVuXbAS2jW+SbUVi2SoAAAQIECBAgQIAAAQIECBAgQIAAAQIECBAgQIAAAQIECBAgQIAAAQIECFQh4P3OKmI2JAECCm/OAAECfQr4QtWn7vDPlu/wGfS5A/n2qevZBAgQIECAAAECBAgQIECAAAECBAgQIECAAAECBAgQIECAAAECBAgQIECAAIH2At7vbG/mDgIEMhRQeMswNFsmkJGAL1QZhdVhq/LtgJbRLfLNKCxbJUCAAAECBAgQIECAAAECBAgQIECAAAECBAgQIECAAAECBAgQIECAAAECBKoQ8H5nFTEbkgABhTdngACBPgV8oepTd/hny3f4DPrcgXz71PVsAgQIECBAgAABAgQIECBAgAABAgQIECBAgAABAgQIECBAgAABAgQIECBAgEB7Ae93tjdzBwECGQoovGUYmi0TyEjAF6qMwuqwVfl2QMvoFvlmFJatEiBAgAABAgQIECBAgAABAgQIECBAgAABAgQIECBAgAABAgQIECBAgAABAlUIeL+zipgNSYCAwpszQIBAnwK+UPWpO/yz5Tt8Bn3uQL596no2AQIECBAgQIAAAQIECBAgQIAAAQIECBAgQIAAAQIECBAgQIAAAQIECBAgQKC9gPc725u5gwCBDAUU3jIMzZYJZCTgC1VGYXXYqnw7oGV0i3wzCstWCRAgQIAAAQIECBAgQIAAAQIECBAgQIAAAQIECBAgQIAAAQIECBAgQIAAgSoEvN9ZRcyGJEBA4c0ZIECgTwFfqPrUHf7Z8h0+gz53IN8+dT2bAAECBAgQIECAAAECBAgQIECAAAECBAgQIECAAAECBAgQIECAAAECBAgQINBewPud7c3cQYBAhgIKbxmGZssEMhLwhSqjsDpsVb4d0DK6Rb4ZhWWrBAgQIECAAAECBAgQIECAAAECBAgQIECAAAECBAgQIECAAAECBAgQIECAQBUC3u+sImZDEiCg8OYMECDQp4AvVH3qDv9s+Q6fQZ87kG+fup5NgAABAgQIECBAgAABAgQIECBAgAABAgQIECBAgAABAgQIECBAgAABAgQIEGgv4P3O9mbuIEAgQwGFtwxDs2UCGQn4QpVRWB22Kt8OaBndIt+MwrJVAgQIECBAgAABAgQIECBAgAABAgQIECBAgAABAgQIECBAgAABAgQIECBAoAoB73dWEbMhCRBQeHMGCBDoU8AXqj51h3+2fIfPoM8dyLdPXc8mQIAAAQIECBAgQIAAAQIECBAgQIAAAQIECBAgQIAAAQIECBAgQIAAAQIECLQX8H5nezN3ECCQoYDCW4ah2TKBjAR8ocoorA5blW8HtIxukW9GYdkqAQIECBAgQIAAAQIECBAgQIAAAQIECBAgQIAAAQIECBAgQIAAAQIECBAgUIWA9zuriNmQBAgovDkDBAj0KeALVZ+6wz9bvsNn0OcO5NunrmcTIECAAAECBAgQIECAAAECBAgQIECAAAECBAgQIECAAAECBAgQIECAAAECBNoLeL+zvZk7CBDIUEDhLcPQbJlARgK+UGUUVoetyrcDWka3yDejsGyVAAECBAgQIECAAAECBAgQIECAAAECBAgQIECAAAECBAgQIECAAAECBAgQqELA+51VxGxIAgQU3pwBAgT6FPCFqk/d4Z8t3+Ez6HMH8u1T17MJECBAgAABAgQIECBAgAABAgQIECBAgAABAgQIECBAgAABAgQIECBAgAABAu0FvN/Z3swdBAhkKKDwlmFotkwgIwFfqDIKq8NW5dsBLaNb5JtRWLZKgAABAgQIECBAgAABAgQIECBAgAABAgQIECBAgAABAgQIECBAgAABAgQIVCHg/c4qYjYkAQIKb84AAQJ9CvhC1afu8M+W7/AZ9LkD+fap69kECBAgQIAAAQIECBAgQIAAAQIECBAgQIAAAQIECBAgQIAAAQIECBAgQIAAgfYC3u9sb+YOAgQyFFB4yzA0WyaQkYAvVBmF1WGr8u2AltEt8s0oLFslQIAAAQIECBAgQIAAAQIECBAgQIAAAQIECBAgQIAAAQIECBAgQIAAAQIEqhDwfmcVMRuSAAGFN2eAAIE+BXyh6lN3+GfLd/gM+tyBfPvU9WwCBAgQIECAAAECBAgQIECAAAECBAgQIECAAAECBAgQIECAAAECBAgQIECAQHsB73e2N3MHAQIZCii8ZRiaLRPISMAXqozC6rBV+XZAy+gW+WYUlq0SIECAAAECBAgQIECAAAECBAgQIECAAAECBAgQIECAAAECBAgQIEDg/7N37/GWz4X++F8zJpqEXBs5NRVChVSUiMit5Dj6jsRQR9RMyGVkcjlykEvCZM7B5Fq5RHwNOY7cI35SCt0QnVKHcQm5JRozv8dnffeMbduXtdZea+/P+qznejw+D2V/Pu/L8/XpnPXHej3eBAgQ6AoBv+/siphtkgABhTfvAAEC7RTwhaqduqM/tnxHP4N2rkC+7dQ1NgECBAgQIECAAAECBAgQIECAAAECBAgQIECAAAECBAgQIECAAAECBAgQIECgcQG/72zczBMECHSggMJbB4ZmyQQ6SMAXqg4Kq4mlyrcJtA56RL4dFJalEiBAgAABAgQIECBAgAABAgQIECBAgAABAgQIECBAgAABAgQIECBAgAABAl0h4PedXRGzTRIgoPDmHSBAoJ0CvlC1U3f0x5bv6GfQzhXIt526xiZAgAABAgQIECBAgAABAgQIECBAgAABAgQIECBAgAABAgQIECBAgAABAgQINC7g952Nm3mCAIEOFFB468DQLJlABwn4QtVBYTWxVPk2gdZBj8i3g8KyVAIECBAgQIAAAQIECBAgQIAAAQIECBAgQIAAAQIECBAgQIAAAQIECBAgQKArBPy+sytitkkCBBTevAMECLRTwBeqduqO/tjyHf0M2rkC+bZT19gECBAgQIAAAQIECBAgQIAAAQIECBAgQIAAAQIECBAgQIAAAQIECBAgQIAAgcYF/L6zcTNPECDQgQIKbx0YmiUT6CABX6g6KKwmlirfJtA66BH5dlBYlkqAAAECBAgQIECAAAECBAgQIECAAAECBAgQIECAAAECBAgQIECAAAECBAh0hYDfd3ZFzDZJgIDCm3eAAIF2CvhC1U7d0R9bvqOfQTtXIN926hqbAAECBAgQIECAAAECBAgQIECAAAECBAgQIECAAAECBAgQIECAAAECBAgQINC4gN93Nm7mCQIEOlBA4a0DQ7NkAh0k4AtVB4XVxFLl2wRaBz0i3w4Ky1IJECBAgAABAgQIECBAgAABAgQIECBAgAABAgQIECBAgAABAgQIECBAgACBrhDw+85BYp4/f35fn654KWyyOwXGjBlT6U5YpTfXna+sXRMolYAvVKWKo+WLkW/LSUs1oHxLFYfFECBAgAABAgQIECBAgAABAgQIECBAgAABAgQIECBAgAABAgQIECBAgAABAgTi952DvAQKb/4X0k0CCm/dlLa9EiDQagFfqFotWq7x5FuuPFq9Gvm2WtR4BAgQIECAAAECBAgQIECAAAECBAgQIECAAAECBAgQIECAAAECBAgQIECAAIHhCfh95yB+ZSm8nXfeedl5551rK50yZUpmzJiR8ePHDy/5Fj/9+OOPZ/LkybnqqqtqI998883ZYIMNWjzL6A137733Zocddshdd92VLbfcMkUmyy677OgtqM6Zb7nllmy44Ya1u4dat8JbnahuI0CAQD8CvlBV+7WQr3yrLWB3BAgQIECAAAECBAgQIECAAAECBAgQIECAAAECBAgQIECAAAECBAgQIECAAIFyCfj97iB5dEPhrXeZ7txzz62V1pr5KLw1o9b+ZxTeXjYe035uMxAg0MUCvlBVO3z5yrfaAnZHgAABAgQIECBAgAABAgQIECBAgAABAgQIECBAgAABAgQIECBAgAABAgQIECiXgN/vDpKHwlv9L6vCW31WvQuG9T1R310Dnain8Payn8Jbfe+SuwgQaE7AF6rm3DrlKfl2SlLNrVO+zbl5igABAgQIECBAgAABAgQIECBAgAABAgQIECBAgAABAgQIECBAgAABAgQIECDQLgG/7xxEtpHC27x58/LHP/4xP/jBD3LDDTfkrrvuygMPPFAbfZ111snaa6+dj3/849lss82y9NJLN5Rn75LUlClTMmPGjIwfP76hMQa6ueonvDVS+BoM9N57780OO+xQy3XLLbdM4bbssss2nIHCW8NkLXtA4a1llAYiQKAfAV+oqv1ayFe+1RawOwIECBAgQIAAAQIECBAgQIAAAQIECBAgQIAAAQIECBAgQIAAAQIECBAgQIBAuQT8fneQPOopvM2fPz933HFHvva1r2X27NlDprvMMstk6tSp2XfffbP88ssPeX9xg8JbXUz93qTwdks23HDDms1QRb0xY8ZUuhNW6c01/z8RTxIg0CIBX6haBFnSYeRb0mBatCz5tgjSMAQIECBAgAABAgQIECBAgAABAgQIECBAgAABAgQIECBAgAABAgQIECBAgACBFgn4fecgkEMV3ubOnVsro02bNi1PPPFEQ5FssMEGmTlzZt773vcO+ZzC25BEA95QtsJbPTt5/PHHM3ny5Fx11VVDltSGGq+R/Su8DaXp7wQIEBhYwBeqar8d8pVvtQXsjgABAgQIECBAgAABAgQIECBAgAABAgQIECBAgAABAgQIECBAgAABAgQIECBQLgG/3x0kj8EKb0XZbcaMGTnyyCPzzDPP1EaZOHFidtttt2y33XZ5xzvekUUXXbT275999tnceeedOf3002unwC24f7XVVstpp52WjTbaaNC3op2Ft2L9X/3qV2vzH3HEETn00EObekN7l7SKAW6++eYUpb7R/jRS+Bpsrffee2922GGH3HXXXcMuoQ1lovA2lFBzf3fCW3NuniJAoD4BX6jqc+rUu+TbqcnVt2751ufkLgIECBAgQIAAAQIECBAgQIAAAQIECBAgQIAAAQIECBAgQIAAAQIECBAgQIDASAn4fecg0oMV3i677LLssssuC8trxX8+7rjjMmHChAFHnD9/fn7+859n3333TVHEKj5FKezcc8/NW9/61gGfa1fh7aWXXqoV3I455pja3Pvtt1+OPfbYhUW9Rl5ChbdGtAa/9/7778+nP/3p2rvyvve9LxdccEFWWWWVpiZopPDnhLemiD1EgACBmoAvVNV+EeQr32oL2B0BAgQIECBAgAABAgQIECBAgAABAgQIECBAgAABAgQIECBAgAABAgQIECBAoFwCfr87SB4DFd4efPDBWtnthhtuqD29xx571Mpuiy++eF3p/u53v8vUqVMXPn/wwQfn8MMPz7hx4/p9vl2Ft6eeeiq77757Lr744tq8W221Vc4555wst9xyde2j900Kbw2TDfjAL3/5y0yaNCn33XdfVl111Vo+a621VlMTKLy9zOaEt6ZeIQ8RIFCngC9UdUJ16G3y7dDg6ly2fOuEchsBAgQIECBAgAABAgQIECBAgAABAgQIECBAgAABAgQIECBAgAABAgQIECBAYIQE/L5zEOiBCm9nnnlmrShWfDbZZJNaSWyllVZqKLLrr78+O++8c+bMmZM11lgjF110Ud71rnf1O0a7Cm/FCWLbbLNNbQ3FZ4kllsjs2bPz0Y9+tKG9FDcrvDVMNuAD11xzTbbYYouFfy9OAJw8eXJTEyi8vcym8NbUK+QhAgTqFPCFqk6oDr1Nvh0aXJ3Llm+dUG4jQIAAAQIECBAgQIAAAQIECBAgQIAAAQIECBAgQIAAAQIECBAgQIAAAQIECIyQgN93DgLdX+Ht+eefz3777ZdvfetbtSdnzZqVKVOmNBzXc889l7322ivf/va3a88OVmpqR+Ft/vz5mTFjRvbff/9XrH3vvfeunVa32GKLNbQnhbeGuAa8+aWXXqqd9nfkkUcuvKfZTIoBFN5eplZ4a807ahQCBPoX8IWq2m+GfOVbbQG7I0CAAAECBAgQIECAAAECBAgQIECAAAECBAgQIECAAAECBAgQIECAAAECBAiUS8DvdwfJo7/CW+9i14orrpjLL78873vf+5pKtSjNTZ06tfbsYYcdVrvGjHl1Lacdhbc//OEP2XHHHXPbbbel2EfxKU56K/7zBRdckI022qihPfUtvA308HBOK2toQT039y58fehDH8r555+fiRMnNjzUvffemx122CF33XVXttxyyxSZLLvssg2PM9QDRQaf+cxncu211y68tTgBsMhkrbXWGurxV/1d4e1lEoW3hl8fDxAg0ICAL1QNYHXgrfLtwNAaWLJ8G8ByKwECBAgQIECAAAECBAgQIECAAAECBAgQIECAAAECBAgQIECAAAECBAgQIEBgBAT8vnMQ5P4Kb72LT2uvvXYuvPDCrLbaak1FVW+Rrd776l3E3Llzc+yxx+bQQw+tPXLCCSdkqaWWyu67717779ttt13tBLvll1++3iFT1sLbD37wg2y77ba1fay55pr5/ve/n9VXX73ufS24caQKb72z7r3Igw8+uHby27hx4xpau8Lby1wKbw29Om4mQKBBAV+oGgTrsNvl22GBNbhc+TYI5nYCBAgQIECAAAECBAgQIECAAAECBAgQIECAAAECBAgQIECAAAECBAgQIECAQJsF/L5zEOCqFt5uvPHGfPazn80DDzyQDTbYIMWpa0XhbcqUKbnoootqIkUhbv/996+7YFXWwtuMGTMybdq0hSlfffXV2XzzzRv+n9VIFN4effTRfP7zn09R0is+xYlyN91008KT94qcNt1004bWrvD2MpfCW0OvjpsJEGhQwBeqBsE67Hb5dlhgDS5Xvg2CuZ0AAQIECBAgQIAAAQIECBAgQIAAAQIECBAgQIAAAQIECBAgQIAAAQIECBAg0GYBv+8cBLi/wlvvYteKK66Yyy+/PO973/uaiqk4RW3q1Km1Zw877LDaNWbMq2s5rTzh7e67786uu+6a2267rTbvaaedVjvZrZj39ttvz6RJk2pFuCWWWCKzZs3Kjjvu2O+a+m64b+Ht5ptvrpXpRvPz97//vVbaO+WUUxYu48QTT8x+++3X8LLaXXibP39+Zs6cmX333be2tsLuzDPPzOmnn147ga/4bL311jnjjDMyYcKEutev8PYylcJb3a+NGwkQaELAF6om0DroEfl2UFhNLFW+TaB5hAABAgQIECBAgAABAgQIECBAgAABAgQIECBAgAABAgQIECBAgAABAgQIECDQRgG/7xwEt7/C2/PPP18rTBVlteJTlMKKk9Ea/Tz33HPZa6+98u1vf7v2aHF61+TJk/sdplWFt0ceeaS21ssuu6w2T3GaWHEC2uKLL17770Xp6nvf+16thPfMM8/USm9FWWynnXbK2LFjB91iGQtvDz30UM30Rz/60cK177LLLjn55JNre2vk0+7CW+9T94p1LSgi3nPPPa8oKO6xxx457rjjFmY21B4U3l4WUngb6m3xdwIEhiPgC9Vw9Mr/rHzLn9FwVijf4eh5lgABAgQIECBAgAABAgQIECBAgAABAgQIECBAgAABAgQIECBAgAABAgQIECDQegG/7xzEtL/CW3F7cfJWcSpa8dlkk01yzjnnZKWVVmooneuvvz4777xz5syZkzXWWCMXXXRR3vWud/U7RisKb4899ljttLNircXnAx/4QM4+++za3L0/c+fOrZ0oduCBB9b+dVEMO+qoo/KFL3whiy222IB7LGPh7ZprrskWW2zxijUXp/JdeumlWW+99RrKq52Ft4cffrj2Pl1xxRW1NW2//fa1QuXSSy/9qhJi8fejjz4606ZNGzSPBZtTeHs5ZoW3hl55NxMg0KCAL1QNgnXY7fLtsMAaXK58GwRzOwECBAgQIECAAAECBAgQIECAAAECBAgQIECAAAECBAgQIECAAAECBAgQIECgzQJ+3zkI8ECFtwcffDDFSWE33HBD7elGT926++67X3FqV1FEK0plAxXKhlt4K04J22effXL11VfX1jtx4sR85zvfycYbb9zv7vuW3oqbPve5z9XWOGHChH6fKVvh7YUXXsj06dMzc+bMFCW3jTbaKBdeeGFt7YceemgOO+ywLLLIInX/z6t34W2wh9Zee+3aPKuttlpdYxen7n3pS1+qFR6LT1FAvOCCC7LWWmstfL6/POotvSm8vRyDwltdr6SbCBBoUsAXqibhOuQx+XZIUE0uU75NwnmMAAECBAgQIECAAAECBAgQIECAAAECBAgQIECAAAECBAgQIECAAAECBAgQINAmAb/vHAR2oMJb8chll11WK70988wztRGK/3zccccNWAgr7pk/f35+/vOfZ999901RRCo+A5201ntZzRbe5s2blyuvvLJ2sltR2Co+xYlts2bNyo477pgxYwauABWFsRNPPDEHH3zwwqUUJa6inPWv//qvWXzxxV8hV7bC229+85vaSWlFuXC77bar7WOvvfbKbbfdlkZLacVG21F4e+KJJ2on6Z1++ulDZvPcc8/VCnynnHLKQvfi2WJfRaYDfRTeXpZReGvT/xcxLAECNQFfqKr9IshXvtUWsDsCBAgQIECAAAECBAgQIECAAAECBAgQIECAAAECBAgQIECAAAECBAgQIECAQLkE/H53kDwGK7wVp27NmDEjRx555MLS2zLLLFM7Se2Tn/xkVl555YwfP742+lNPPZU77rgjZ599dmbPnr3w/qFOWluwtGYKb3/84x9rp5h997vfXbjDohhVFKZ22mmnjB07dsg3sdhjUY4rSlULin3FQ9/85jez9957v6IwV6bC20svvZTDDz+8lk3xOeOMM2olvd7/rvhbURgbN27ckA7FDa0uvD3wwAPZb7/9au/Dgs+xxx5bKycOtKYig6985Ss59dRTFz7ziU98It/4xjey+uqr97sPhbeXWRTe6nrV3USAQJMCvlA1Cdchj8m3Q4JqcpnybRLOYwQIECBAgAABAgQIECBAgAABAgQIECBAgAABAgQIECBAgAABAgQIECBAgACBNgn4fecgsIMV3orHikJYUUabNm1aitO6GvkUp4wVxaX1119/yMcaLbz1dxpYUcY7+eSTs8MOOwx6slvfxRSn0l111VW1U+mK0tcee+xRO8muzCe83X777Zk0aVKKUtkGG2yQc889N29961tfUVoryoaFa/H3ej69C29bbrll7dlll122nkdfcU9x6t51112XAw44IHfdddfCvw3k2neCvqfCFX8vsv23f/u37LbbbllyySVf8YjC28scCm8Nv64eIECgAQFfqBrA6sBb5duBoTWwZPk2gOVWAgQIECBAgAABAgQIECBAgAABAgQIECBAgAABAgQIECBAgAABAgQIECBAgMAICPh95yDIQxXeFjx655135ogjjnjFaV0DDVuUk6ZOnVorkC2//PJ1Rdxo4a0Y9JFHHsmUKVNy2WWXpSjXFWW3D33oQw2V3Xovrjgx7qSTTsoXvvCFrLHGGq9ad1lOeCvKfsXJaaeffnptjaeddlp233332r6L8t7MmTNr9sVn2223zbe+9a288Y1vHDKHVhTe5syZUzMsTtnrfWJevWW3BYss9nj00UfXrgWfgU4LVHh7OVqFtyFfczcQIDAMAV+ohoHXAY/KtwNCGsYS5TsMPI8SIECAAAECBAgQIECAAAECBAgQIECAAAECBAgQIECAAAECBAgQIECAAAECBNog4Pedg6DWW3grhijKVMWJYpdeemluuOGG2uldxX8vPuuss06tdFacDLbppptmhRVWaCjKZgpvxQTFSWdnnXVWvvrVr2bChAkNzdnozWUovBUZFFa77LJLbfn//M//XCu+9fZ+7LHHakXA2bNn1+459thjs//++2fcuHGDbrkVhbcLLrigVhjsXXb70pe+lKOOOipLLLFEQ+QvvPBCzjjjjFq2xalvxal7xUmDiyyyyCvGUXh7mUPhraFXzM0ECDQo4AtVg2Addrt8OyywBpcr3wbB3E6AAAECBAgQIECAAAECBAgQIECAAAECBAgQIECAAAECBAgQIECAAAECBAgQaLOA33cOAtxI4a2dOTVbeGvnmvqOXYbC24033pjPfvaztaJhUSC7+OKLs8UWW7yKoSgCTpo0aeF9s2bNyo477jjo6XetKLzNnTs3J5xwQg488MDa+oqiW1GAW2yxxZqKqij4/fznP6+V9w4++OAsvvjirxpH4e1lEoW3pl4zDxEgUKeAL1R1QnXobfLt0ODqXLZ864RyGwECBAgQIECAAAECBAgQIECAAAECBAgQIECAAAECBAgQIECAAAECBAgQIEBghAT8vnMQaIW3EXoLWzDN3XffnV138hBYfAAAIABJREFU3TW33XZbbbTi1LaiUNZfmawoin3ve9/L1KlTa6etFeWzoUpvrSi8Fet6+umna6eyfepTn8r6668/aMmuBSxReHtZUeGtFW+UMQgQGEjAF6pqvxvylW+1BeyOAAECBAgQIECAAAECBAgQIECAAAECBAgQIECAAAECBAgQIECAAAECBAgQIFAuAb/fHSSPbiq8PfXUU/n1r39dK0jdeuutKU5su/POO2uFsAWfZZZZJmuvvXYmTpyYddddNx/4wAey5pprZtFFFx3Vt/qRRx7JlClTctlll9XWsckmm+Scc87JSiutNOC6nnvuuUyfPj2nnHJK7Z6i9Fb855122iljx4591XOtKryNNJTC28viCm8j/faZj0B3CfhCVe285SvfagvYHQECBAgQIECAAAECBAgQIECAAAECBAgQIECAAAECBAgQIECAAAECBAgQIECgXAJ+vztIHlUvvM2bN692Ilpxutns2bNfUW6r9zUtSnC77LJL9t5777ztbW9r+4llfdf1wAMPZM8998wVV1xR+1NRxvvOd76TjTfeeMgt9C3KFaW3ogRXnA43fvz4Vzyv8DYkZ+lvUHgrfUQWSKCjBXyh6uj4hly8fIck6ugb5NvR8Vk8AQIECBAgQIAAAQIECBAgQIAAAQIECBAgQIAAAQIECBAgQIAAAQIECBAgUEEBv+8cJNQqF94efvjhHHLIITnrrLNa8loXZbEDDjgg06ZNy+KLL96SMYca5Be/+EWtaFecYlZ8ijUU5b0dd9yx7uJd39JbMc52222X448/Pm9/+9sXLqHdhbfzzjsvO++8c22+I444IoceeuhQ26/r7054e5lJ4a2uV8ZNBAg0KeALVZNwHfKYfDskqCaXKd8m4TxGgAABAgQIECBAgAABAgQIECBAgAABAgQIECBAgAABAgQIECBAgAABAgQIEGiTgN93DgJb1cJbUd7abbfdFhbFCoLipLatt946W221VdZZZ51MmDAhSy21VMaOHbtQaO7cubVT4Iqy3O23355LLrkk11133StOhitOezvhhBOy/PLLt+mVTYp1fP/738/BBx+c4oS3BZ9jjz22djrbuHHjGpq77ylxxcN9x1J4a4i0lDcrvJUyFosiUBkBX6gqE2W/G5GvfKstYHcECBAgQIAAAQIECBAgQIAAAQIECBAgQIAAAQIECBAgQIAAAQIECBAgQIAAgXIJ+P3uIHlUsfDW90Sz4lS0PfbYo1YUa6akNmfOnJx00kk55ZRTFhbfirGOOuqoLLbYYm152/s7lW2fffapzdns6XIPPvhg9ttvv1x00UXZfvvt861vfStLL730wvUrvLUlyhEdVOFtRLlNRqDrBHyhqnbk8pVvtQXsjgABAgQIECBAgAABAgQIECBAgAABAgQIECBAgAABAgQIECBAgAABAgQIECBQLgG/3x0kjyoW3s4888zsvvvutV1PnDgxJ554YrbbbruMGdN8HWjevHk5//zza8W54gS4FVdcMZdeemnWW2+9tr3td999d3bdddfcdttttZPeiqvZstuCRT7xxBO10+l23nnnrLHGGq9Ye6cW3hoJYMxwXoJGJhqle5t/w0dpwaYlQKCjBHyh6qi4Gl6sfBsm66gH5NtRcVksAQIECBAgQIAAAQIECBAgQIAAAQIECBAgQIAAAQIECBAgQIAAAQIECBAg0AUCft85SMj1Ft7mz5+fp59+OnPnzu13tOLf33///fnHP/7xir8/9NBD+fOf/7zw391zzz0p/l0x1qc+9anaiWPF57zzzquVsIrPlClTMmPGjIwfP77h17Moo+25554555xzas8WJbHDDz8848aNa3isvg+88MILmT59embOnFn709FHH52DDjpo2OMONsBNN92Un//857WiXbtOk1swv8JbW6MckcEV3kaE2SQEulbAF6pqRy9f+VZbwO4IECBAgAABAgQIECBAgAABAgQIECBAgAABAgQIECBAgAABAgQIECBAgAABAuUS8PvdQfJYUHjrXXYaqfiOOOKIHHroobXpWlV4e/zxxzN58uRcddVVtXGvvvrqbL755i3bUqvW2bIFtXAghbcWYo7SUApvowRvWgJdIuALVbWDlq98qy1gdwQIECBAgAABAgQIECBAgAABAgQIECBAgAABAgQIECBAgAABAgQIECBAgACBcgn4/e4geSwovPUtio1EhApvI6Fc/xwKb/VblfVOhbeyJmNdBKoh4AtVNXIcaBfylW+1BeyOAAECBAgQIECAAAECBAgQIECAAAECBAgQIECAAAECBAgQIECAAAECBAgQIFAuAb/fHSSPBYW3J598MrvsskuuuOKKfu+eOHFiVl111YwdO/ZVf3/Na16T97znPVliiSVe8bdFF1007373u1P8vfgU/1xllVUybty42rXkkktmzJj/V9Fp1clpzzzzTPbcc8+cc845tXEPPvjgHH744bX5hvt54YUXMn369MycObM21NFHH52DDjpouMOW5nmFt9JE0fRCFN6apvMgAQJ1CPhCVQdSB98i3w4Or46ly7cOJLcQIECAAAECBAgQIECAAAECBAgQIECAAAECBAgQIECAAAECBAgQIECAAAECBEZQwO87B8FeUHgbwTz6napVhbdi8DPPPDO77757bZ6ihDdr1qzsuOOOC8t1zex13rx5Of/887PHHnukKNWtuOKKufTSS7Peeus1M1wpn1F4K2UsDS1K4a0hLjcTINCggC9UDYJ12O3y7bDAGlyufBsEczsBAgQIECBAgAABAgQIECBAgAABAgQIECBAgAABAgQIECBAgAABAgQIECBAoM0Cft85CHAVC2+PPfZYpkyZktmzZ9d2XpTeiqLaPvvsUyuqNfqZM2dOTjrppJxyyim1slvx2X///XPUUUdlscUWa3S40t6v8FbaaOpemMJb3VRuJECgCQFfqJpA66BH5NtBYTWxVPk2geYRAgQIECBAgAABAgQIECBAgAABAgQIECBAgAABAgQIECBAgAABAgQIECBAgEAbBfy+cxDcKhbeiu0W5a3ddtstt9xyy8LdF8W3T3ziE7VrnXXWyYQJE7LUUktl7NixC++ZO3durdT28MMP5/bbb88ll1yS6667bmHRrbhxl112yQknnJDll1++ja/tyA+t8Dby5q2eUeGt1aLGI0Cgt4AvVNV+H+Qr32oL2B0BAgQIECBAgAABAgQIECBAgAABAgQIECBAgAABAgQIECBAgAABAgQIECBAoFwCfr87SB5VLbwVWy5Ka4ccckjOOuuslryRRWHugAMOyLRp07L44ou3ZMwyDTKShbd27nvttdfOhRdemNVWW+1V04wZM6bSnbBKb66dL42xCRCoS8AXqrqYOvYm+XZsdHUtXL51MbmJAAECBAgQIECAAAECBAgQIECAAAECBAgQIECAAAECBAgQIECAAAECBAgQIFCXwFuTfCTJj5L8sa4nXn1TK3/f+a/DXEuTW2jfY1UuvBVq8+bNy2233ZZZs2Zl9uzZrziprV7VZZZZpnaq29577523ve1tqWpnSuGt3jeivPcpvJU3GysjUAWBVn6hqoJH1fYg36ol+sr9yLfa+dodAQIECBAgQIAAAQIECBAgQIAAAQIECBAgQIAAAQIECBAgQIAAAQIECBAgMPICf+iZ8vAmy2at+H1nUXQ7rGcdbxt5gvbNWPXCW2+5J598Mj/72c9y++231/75+OOP584773xFCa4otxUnhE2cODHrrrtuPvCBD2TNNdfMoosu2r4QSjKywltJghjGMhTehoHnUQIEhhRoxReqISdxw6gJyHfU6EdkYvmOCLNJCBAgQIAAAQIECBAgQIAAAQIECBAgQIAAAQIECBAgQIAAAQIECBAgQIAAgS4SKE54u6Fnv8Upb40W34bz+84FRbfipLnis0lP6a4y/N1UeKtMaG3aSLsLb21adkPDjqnq8Xw9CgpvDb0ObiZAoEGB4XyhanAqt4+CgHxHAX0Ep5TvCGKbigABAgQIECBAgAABAgQIECBAgAABAgQIECBAgAABAgQIECBAgAABAgQIEOgageKUtwWls2LTjRTfmvl9Z9+i24I5K3W6W7GpshTeuuZNttFRFVB4G1V+kxMg0OECzXyh6vAtd9Xy5VvtuOVb7XztjgABAgQIECBAgAABAgQIECBAgAABAgQIECBAgAABAgQIECBAgAABAgQIEBgdgd6nvPVeQT3Ft0Z+39lf0W3BfJU73a3YmMLb6LzQZh0dAYW30XE3KwEC1RBo5AtVNXbcXbuQb7Xzlm+187U7AgQIECBAgAABAgQIECBAgAABAgQIECBAgAABAgQIECBAgAABAgQIECBAYPQE+p7y1nslgxXf6vl952BFt2KeYvzKne5WbEzhbfReaDOPvIDC28ibm5EAgeoI1POFqjq77b6dyLfamcu32vnaHQECBAgQIECAAAECBAgQIECAAAECBAgQIECAAAECBAgQIECAAAECBAgQIDB6AgOd8tZ7Rf0V3wb7fedQRbcFY1fydLdicwpvo/dCm3nkBRTeRt7cjAQIVEdAYaY6Wfa3E/nKt9oCdkeAAAECBAgQIECAAAECBAgQIECAAAECBAgQIECAAAECBAgQIECAAAECBAgQaJ/AYKe89Z61d/GteKb3Z0ySeotuxXOVPd2t2JzCW/teViOXT0DhrXyZWBEBAp0joBDVOVk1s1L5NqPWOc/It3OyslICBAgQIECAAAECBAgQIECAAAECBAgQIECAAAECBAgQIECAAAECBAgQIECg8wTqOeWt966Kstpb+2yzv383mERlT3crNq3w1nn/I7Di5gUU3pq38yQBAgQUZqr9DshXvtUWsDsCBAgQIECAAAECBAgQIECAAAECBAgQIECAAAECBAgQIECAAAECBAgQIECAQHsF6j3lrRWrqPTpbgWQwlsrXhNjdIqAwlunJGWdBAiUUUAhqoyptG5N8m2dZRlHkm8ZU7EmAgQIECBAgAABAgQIECBAgAABAgQIECBAgAABAgQIECBAgAABAgQIECBAoEoCjZ7yNpy9V/p0twJG4W04r4dnO01A4a3TErNeAgTKJKAwU6Y0Wr8W+bbetEwjyrdMaVgLAQIECBAgQIAAAQIECBAgQIAAAQIECBAgQIAAAQIECBAgQIAAAQIECBAgUFWBkTjlrfKnu1X15bAvAt0qMKZbN27fBAiMiIDCzIgwj9ok8h01+hGZWL4jwmwSAgQIECBAgAABAgQIECBAgAABAgQIECBAgAABAgQIECBAgAABAgQIECBAoMsFRuKUt8qf7tbl75DtE6icgMJb5SK1IQKlElCYKVUcLV+MfFtOWqoB5VuqOCyGAAECBAgQIECAAAECBAgQIECAAAECBAgQIECAAAECBAgQIECAAAECBAgQqLBAO095c7pbhV8cWyNQVQGFt6oma18EyiGgMFOOHNq1Cvm2S7Yc48q3HDlYBQECBAgQIECAAAECBAgQIECAAAECBAgQIECAAAECBAgQIECAAAECBAgQIFB9gXae8uZ0t+q/P3ZIoHICCm+Vi9SGCJRKQGGmVHG0fDHybTlpqQaUb6nisBgCBAgQIECAAAECBAgQIECAAAECBAgQIECAAAECBAgQIECAAAECBAgQIECg4gLtOOXN6W4Vf2lsj0BVBRTeqpqsfREoh4DCTDlyaNcq5Nsu2XKMK99y5GAVBAgQIECAAAECBAgQIECAAAECBAgQIECAAAECBAgQIECAAAECBAgQIECAQHcItOOUN6e7dce7Y5cEKieg8Fa5SG2IQKkEFGZKFUfLFyPflpOWakD5lioOiyFAgAABAgQIECBAgAABAgQIECBAgAABAgQIECBAgAABAgQIECBAgAABAgS6QKCVp7w53a0LXhhbJFBVAYW3qiZrXwTKIaAwU44c2rUK+bZLthzjyrccOVgFAQIECBAgQIAAAQIECBAgQIAAAQIECBAgQIAAAQIECBAgQIAAAQIECBAg0D0CrTzlzelu3fPe2CmBygkovFUuUhsiUCoBhZlSxdHyxci35aSlGlC+pYrDYggQIECAAAECBAgQIECAAAECBAgQIECAAAECBAgQIECAAAECBAgQIECAAIEuEWjFKW9Od+uSl8U2CVRVQOGtqsnaF4FyCCjMlCOHdq1Cvu2SLce48i1HDlZBgAABAgQIECBAgAABAgQIECBAgAABAgQIECBAgAABAgQIECBAgAABAgQIdJdAK055c7pbd70zdkugcgIKb5WL1IYIlEpAYaZUcbR8MfJtOWmpBpRvqeKwGAIECBAgQIAAAQIECBAgQIAAAQIECBAgQIAAAQIECBAgQIAAAQIECBAgQKCLBIZzypvT3broRbFVAlUVUHirarL2RaAcAgoz5cihXauQb7tkyzGufMuRg1UQIECAAAECBAgQIECAAAECBAgQIECAAAECBAgQIECAAAECBAgQIECAAAEC3ScwnFPenO7Wfe+LHROonIDCW+UitSECpRJQmClVHC1fjHxbTlqqAeVbqjgshgABAgQIECBAgAABAgQIECBAgAABAgQIECBAgAABAgQIECBAgAABAgQIEOgygWZOeXO6W5e9JLZLoKoCCm9VTda+CJRDQGGmHDm0axXybZdsOcaVbzlysAoCBAgQIECAAAECBAgQIECAAAECBAgQIECAAAECBAgQIECAAAECBAgQIECgOwWaOeXN6W7d+a7YNYHKCSi8VS5SGyJQKgGFmVLF0fLFyLflpKUaUL6lisNiCBAgQIAAAQIECBAgQIAAAQIECBAgQIAAAQIECBAgQIAAAQIECBAgQIAAgS4UaOSUN6e7deELYssEqiqg8FbVZO2LQDkEFGbKkUO7ViHfdsmWY1z5liMHqyBAgAABAgQIECBAgAABAgQIECBAgAABAgQIECBAgAABAgQIECBAgAABAgS6V6CRU96c7ta974mdE6icgMJb5SK1IQKlElCYKVUcLV+MfFtOWqoB5VuqOCyGAAECBAgQIECAAAECBAgQIECAAAECBAgQIECAAAECBAgQIECAAAECBAgQ6FKBek55c7pbl74ctk2gqgIKb1VN1r4IlENAYaYcObRrFfJtl2w5xpVvOXKwCgIECBAgQIAAAQIECBAgQIAAAQIECBAgQIAAAQIECBAgQIAAAQIECBAgQKC7Beo55c3pbt39jtg9gcoJKLxVLlIbIlAqAYWZUsXR8sXIt+WkpRpQvqWKw2IIECBAgAABAgQIECBAgAABAgQIECBAgAABAgQIECBAgAABAgQIECBAgACBLhYY7JQ3p7t18Yth6wSqKqDwVtVk7YtAOQQUZsqRQ7tWId92yZZjXPmWIwerIECAAAECBAgQIECAAAECBAgQIECAAAECBAgQIECAAAECBAgQIECAAAECBAgMdsqb0928HwQIVE5A4a1ykdoQgVIJKMyUKo6WL0a+LSct1YDyLVUcFkOAAAECBAgQIECAAAECBAgQIECAAAECBAgQIECAAAECBAgQIECAAAECBAh0uUB/p7w53a3LXwrbJ1BVAYW3qiZrXwTKIaAwU44c2rUK+bZLthzjyrccOVgFAQIECBAgQIAAAQIECBAgQIAAAQIECBAgQIAAAQIECBAgQIAAAQIECBAgQKAQ6O+UN6e7eTcIEKikgMJbJWO1KQKlEVCYKU0UbVmIfNvCWppB5VuaKCyEAAECBAgQIECAAAECBAgQIECAAAECBAgQIECAAAECBAgQIECAAAECBAgQIFAT6H3Km9PdvBQECFRWQOGtstHaGIFSCCjMlCKGti1Cvm2jLcXA8i1FDBZBgAABAgQIECBAgAABAgQIECBAgAABAgQIECBAgAABAgQIECBAgAABAgQIEFgo0PuUN6e7eTEIEKisgMJbZaO1MQKlEFCYKUUMbVuEfNtGW4qB5VuKGCyCAAECBAgQIECAAAECBAgQIECAAAECBAgQIECAAAECBAgQIECAAAECBAgQ6BCBxZIs03MtneQNPddSSZZMskTP9foki/dcr0syPslre65ijOJ6Tc81LklxLZJkbJKiA7KgB1L81rO45iV5KcncnusfSYrrhZ7r70mK6/kkf0vyXM/1bJJneq6nkzyV5K8915NJnui5inF8CBAgMKICCm8jym0yAl0noDBT7cjlK99qC9gdAQIECBAgQIAAAQIECBAgQIAAAQIECBAgQIAAAQIECBAgQIAAAQIECBAg0O0CRTntTUlW7LkmJCmuFXpdyyUprqLQVsVPUYr7S8/1aJIF18NJimtOz/VQkqJE50OAAIFhCyi8DZvQAAQIDCKgEFXt10O+8q22gN0RIECAAAECBAgQIECAAAECBAgQIECAAAECBAgQIECAAAECBAgQIECAAAECVRd4c5K3JpnYc70lSfHvimulJMVJbT71CxQnwz2Y5M8915+SPNBz/bHn39U/mjsJEOhaAYW3ro3exgmMiIBC1Igwj9ok8h01+hGZWL4jwmwSAgQIECBAgAABAgQIECBAgAABAgQIECBAgAABAgQIECBAgAABAgQIECBAoM0CqyZZcK2cZMH1tiSLtnluw79S4MUkf0jy+17XfUkWXLwIECBQE1B48yIQINBOAYWZduqO/tjyHf0M2rkC+bZT19gECBAgQIAAAQIECBAgQIAAAQIECBAgQIAAAQIECBAgQIAAAQIECBAgQIBAKwXGJ3lnkjV6rtWTFNdqSRZp5UQDjfWa17wmyy67bJZeeumF11JLLZUF1xJLLJHiev3rX5/FF1+8dr3uda/L+PHja9drX/vaLLbYYll00UVrVzHeuHHjatciiyySsWPHZsyYMbWr+MyfP792zZs3Ly+99FLmzp1bu/7xj3/kxRdfrF0vvPBC/v73v+f555+vXX/729/y3HPP1a5nn302zzzzTO166qmnFl5PPvlkFlyPP/54bbwR+ryU5N4k9/Rcdycprt8meX6E1mAaAgRKIqDwVpIgLINARQUUZioabM+25CvfagvYHQECBAgQIECAAAECBAgQIECAAAECBAgQIECAAAECBAgQIECAAAECBAgQIFBGgeK0trWSrNlzvTvJO9qx0KKE9qY3val2rbjiipkwYULteuMb35gVVlghyy+/fO1abrnlasW2Kn6KMtxf/vKXPPbYY7Xr0UcfzSOPPJKHH364ds2ZMycPPfRQ7SrKdW36/C7Jr5P8quf6Zc+pcG2azrAECIy2gMLbaCdgfgLVFlCIkm+1Baq9O//7rXa+dkeAAAECBAgQIECAAAECBAgQIECAAAECBAgQIECAAAECBAgQIECAAAECBDpBoCi2vTfJOj3X2kmWbNXCi+LaW9/61to1ceLEvOUtb8mb3/zm2vVP//RPtTKbT/0CRSHuf//3f/PnP/+5dv3pT3/KAw88kD/+8Y+1qyjKtfDzdJK7ktzRc/0iSVGE8yFAoAICCm8VCNEWCJRYQGGmxOG0YGnybQFiiYeQb4nDsTQCBAgQIECAAAECBAgQIECAAAECBAgQIECAAAECBAgQIECAAAECBAgQIFBBgVWSrNtzvT9JcY0f7j6L8tqqq65au1ZZZZWsvPLKtevtb397Xv/61w93eM83IPDss8/mf/7nf/L73/++dt1///257777aldRkGvB5/kkt/dcP0tSXPe3YFxDECAwwgIKbyMMbjoCXSagMFPtwOUr32oL2B0BAgQIECBAgAABAgQIECBAgAABAgQIECBAgAABAgQIECBAgAABAgQIECDQLoFFk6zfc30gyQeTTBjOZKuvvnre+c53Zo011qhdxX9fbbXVlNqGgzqCzxZluHvvvTf33HNP7r777tr129/+tvbfh/l5OMlPktyW5Nae68VhjulxAgTaLKDw1mZgwxPocgGFqGq/APKVb7UF7I4AAQIECBAgQIAAAQIECBAgQIAAAQIECBAgQIAAAQIECBAgQIAAAQIECBBolcAbknw4yYZJNkjyoSRN9RkmTJiQtddeO2uuuWbteve73127Fl206ND5VE3gxRdfzK9//eva9atf/ap23XXXXXn44aLH1tSn+A30/5fkliQ3J/lxkr82NZKHCBBom0BT/w+ibasxMAECVRNQiKpaoq/cj3zlW20BuyNAgAABAgQIECBAgAABAgQIECBAgAABAgQIECBAgAABAgQIECBAgAABAgSaFVgyyUeSbJRk4yTvb2agiRMn5r3vfW/tes973pN11lknK620UjNDeaZiAg8++GDuuOOO3HnnnfnFL35Rux544IFmd3l7khuT3JTkR0mebnYgzxEg0BoBhbfWOBqFAIH+BRSiqv1myFe+1RawOwIECBAgQIAAAQIECBAgQIAAAQIECBAgQIAAAQIECBAgQIAAAQIECBAgQKARgU2SbJqk+GdxiltDn2WWWSbrrbde1l133dr1/ve/PyuuuGJDY7i5uwXmzJmT22+/PT/72c9q109/+tM88cQTzaAUp7/dkOT6nn82M4ZnCBAYhoDC2zDwPEqAwJACClFDEnX0DfLt6PiGXLx8hyRyAwECBAgQIECAAAECBAgQIECAAAECBAgQIECAAAECBAgQIECAAAECBAgQ6GqB1ZJsnmSznmvxRjTe9a53Zf31188HP/jB2lX8dx8CrRb4zW9+k5/85Ce169Zbb03x3xv8PJfk2p7rmiT3Nvi82wkQaEJA4a0JNI8QIFC3gMJM3VQdeaN8OzK2uhct37qp3EiAAAECBAgQIECAAAECBAgQIECAAAECBAgQIECAAAECBAgQIECAAAECBLpGYMskWyUp/rlGI7suTm/bcMMNa9cGG2yQFVZYoZHH3UugJQKPPvpobrnlltx88821qzgFrsHP3UmuSvLDnn82+LjbCRCoR0DhrR4l9xAg0KyAwkyzcp3xnHw7I6dmVynfZuU8R4AAAQIECBAgQIAAAQJKd3O7AAAgAElEQVQECBAgQIAAAQIECBAgQIAAAQIECBAgQIAAAQIEqiOwfJKtk3w8yceSvL7erb3//e/PRz7ykWy88cbZaKONsuSSS9b7qPsIjJjA008/nZtuuik33nhjfvSjH+X2229vZO5nk1yZ5L+TXJHksUYedi8BAgMLKLx5OwgQaKeAwkw7dUd/bPmOfgbtXIF826lrbAIECBAgQIAAAQIECBAgQIAAAQIECBAgQIAAAQIECBAgQIAAAQIECBAgUF6BlZNs03NtWu8yV1111Xz0ox/Npptumk022STLLbdcvY+6j0BpBP7yl7/khhtuyPXXX5/rrrsu9913XyNruz7J5T3X7xt50L0ECLxSQOHNG0GAQDsFFGbaqTv6Y8t39DNo5wrk205dYxMgQIAAAQIECBAgQIAAAQIECBAgQIAAAQIECBAgQIAAAQIECBAgQIAAgXIJrJ7kX5Jsm+SD9Sztta99bbbYYotsvvnm2WyzzbL66sUQPgSqJXDPPffk2muvzTXXXJOrr746f//73+vd4E+SXJbk0iT31PuQ+wgQ+H8CCm/eBAIE2imgMNNO3dEfW76jn0E7VyDfduoamwABAgQIECBAgAABAgQIECBAgAABAgQIECBAgAABAgQIECBAgAABAgQIjL7Aqkn+T5LtkqxXz3Le8Y53ZKuttqpdW265ZcaOHVvPY+4hUAmBefPm5aqrrsoPf/jD2vW73/2u3n39NMnsJP83SUNHxtU7gfsIVE1A4a1qidoPgXIJKMyUK49Wr0a+rRYt13jyLVceVkOAAAECBAgQIECAAAECBAgQIECAAAECBAgQIECAAAECBAgQIECAAAECBFoh8KYk2yeZlGTDegbccMMNs/XWW+fjH/941lprrXoecQ+BrhD45S9/mf/+7//OFVdckZtvvrnePRc3XpzkoiQP1fuQ+wh0m4DCW7clbr8ERlZAYWZkvUd6NvmOtPjIziffkfU2GwECBAgQIECAAAECBAgQIECAAAECBAgQIECAAAECBAgQIECAAAECBAgQaJfAokk+neRTSbauZ5Ki3LbNNtvUrpVWWqmeR9xDoKsFHnzwwVx++eW1qyjB1fm5Isn3k1yQ5MU6n3Ebga4QUHjriphtksCoCSjMjBr9iEws3xFhHrVJ5Dtq9CYmQIAAAQIECBAgQIAAAQIECBAgQIAAAQIECBAgQIAAAQIECBAgQIAAAQItEdgsyY491/ihRtx2223zL//yLyn+ufTSSw91u78TIDCAwJNPPpnLLrssl156ae2fdXyeT/K9nuvaOu53C4HKCyi8VT5iGyQwqgIKM6PK3/bJ5dt24lGdQL6jym9yAgQIECBAgAABAgQIECBAgAABAgQIECBAgAABAgQIECBAgAABAgQIECDQlMDbkuycZHKS1YYa4ROf+EQ++clP1q6lllpqqNv9nQCBBgWeeuqpXHLJJbXrv/7rv+p5+t4k5yU5N8kf6nnAPQSqKKDwVsVU7YlAeQQUZsqTRTtWIt92qJZnTPmWJwsrIUCAAAECBAgQIECAAAECBAgQIECAAAECBAgQIECAAAECBAgQIECAAAECQwlMSvKZJNsMdeNHPvKRbL/99pk0aVJWWGGFoW73dwIEWiTw6KOP5uKLL85FF12UH/3oR/WMenmS7ya5uJ6b3UOgSgIKb1VK014IlE9AYaZ8mbRyRfJtpWb5xpJv+TKxIgIECBAgQIAAAQIECBAgQIAAAQIECBAgQIAAAQIECBAgQIAAAQIECBAg0Fvg7Ul2TfLZJG8ejOZd73pXPv3pT2eHHXbIqquuSpEAgVEWuO+++3LhhRfmggsuyG9+85uhVvPnJN9JcnaS/xnqZn8nUAUBhbcqpGgPBMoroDBT3mxasTL5tkKxvGPIt7zZWBkBAgQIECBAgAABAgQIECBAgAABAgQIECBAgAABAgQIECBAgAABAgQIdLfA1kk+l+STgzEsueSS2WmnnWrXhz/84e4Ws3sCJRb48Y9/nPPPP792Pf3000Ot9JIkZyW5Yqgb/Z1AJwsovHVyetZOoPwCCjPlz2g4K5TvcPTK/6x8y5+RFRIgQIAAAQIECBAgQIAAAQIECBAgQIAAAQIECBAgQIAAAQIECBAgQIBA9wi8LsnuPdeag2178803z84775zJkydnkUUW6R4hOyXQ4QIvvfRSzjvvvJx77rm55pprhtrNr5Kc0XP9baib/Z1ApwkovHVaYtZLoLMEFGY6K69GVyvfRsU66375dlZeVkuAAAECBAgQIECAAAECBAgQIECAAAECBAgQIECAAAECBAgQIECAAAEC1RRYLcmUJF9IsvhAW5wwYUI++9nP5jOf+Uze+c53VlPCrgh0kcBvf/vbfPe73813vvOdPPzww4Pt/LkkpyX5VpJ7u4jIVisuoPBW8YBtj8AoCyjMjHIAbZ5evm0GHuXh5TvKAZieAAECBAgQIECAAAECBAgQIECAAAECBAgQIECAAAECBAgQIECAAAECBLpa4CNJpibZYTCFzTbbLLvuumt22mmnrsayeQJVFjj//PNz9tln59prrx1qmxcmmZXkR0Pd6O8Eyi6g8Fb2hKyPQGcLKMx0dn5DrV6+Qwl19t/l29n5WT0BAgQIECBAgAABAgQIECBAgAABAgQIECBAgAABAgQIECBAgAABAgQIdKbApCR7JNlkoOW/9rWvze67757Pfe5zWWeddTpzl1ZNgEDDAnfccUfOOuusnHHGGfn73/8+2PM3JDklycUNT+IBAiURUHgrSRCWQaCiAgozFQ22Z1vylW+1BeyOAAECBAgQIECAAAECBAgQIECAAAECBAgQIECAAAECBAgQIECAAAECBAiMnMBuSfZK8p6BplxjjTXy+c9/vna9/vWvH7mVmYkAgVIJPPvsszn99NNr19133z3Y2u5M8p9JzizVBiyGQB0CCm91ILmFAIGmBRSimqbriAfl2xExNb1I+TZN50ECBAgQIECAAAECBAgQIECAAAECBAgQIECAAAECBAgQIECAAAECBAgQIFC3wJeS7JNk5YGe2HzzzTN16tR88pOfrHtQNxIg0B0Cl1xySWbNmpVrrrlmsA3/PslJSf6jO1TssgoCCm9VSNEeCJRXQGGmvNm0YmXybYVieceQb3mzsTICBAgQIECAAAECBAgQIECAAAECBAgQIECAAAECBAgQIECAAAECBAgQ6GyBsUn267lWGmgru+yyS774xS9m/fXX7+zdWj0BAm0XuPXWW3PqqafmnHPOGWyuB5PM6LnmtX1RJiAwDAGFt2HgeZQAgSEFFGaGJOroG+Tb0fENuXj5DknkBgIECBAgQIAAAQIECBAgQIAAAQIECBAgQIAAAQIECBAgQIAAAQIECBAg0JBA8fv9/ZNMS7Jif0+OGzcue+21V/bcc8+sssoqDQ3uZgIECNx///05+eST85//+Z+ZO3fuQCBzkpyY5IQkfX8zDJFAKQQU3koRg0UQqKyAwkxlo61tTL7yrbaA3REgQIAAAQIECBAgQIAAAQIECBAgQIAAAQIECBAgQIAAAQIECBAgQIAAgdYJ7Jvky0n6PdHtDW94Q/bee+986UtfynLLLde6WY1EgEBXCvzlL3/Jf/zHf2TmzJn561//OpBBceLb8Um+2ZVINl1qAYW3UsdjcQQ6XkAhquMjHHQD8pVvtQXsjgABAgQIECBAgAABAgQIECBAgAABAgQIECBAgAABAgQIECBAgAABAgQIDF9gSpLpSd7e31BvfOMbs++++2afffbJ+PHjhz+bEQgQINBL4Pnnn89JJ52Ub37zm3nkkUcGsvmfJMcl+RY8AmURUHgrSxLWQaCaAgpR1cx1wa7kK99qC9gdAQIECBAgQIAAAQIECBAgQIAAAQIECBAgQIAAAQIECBAgQIAAAQIECBBoXmDHJAcmWau/IVZcccVMmzYt++23XxZZZJHmZ/EkAQIE6hB46aWXMmPGjJx44omZM2fOQE/8MsmxSb5Xx5BuIdBWAYW3tvIanEDXCyhEVfsVkK98qy1gdwQIECBAgAABAgQIECBAgAABAgQIECBAgAABAgQIECBAgAABAgQIECBAoHGBzZMckmTj/h5dYYUV8uUvfzn7779/xo4d2/joniBAgMAwBObNm5cTTjghxx9/fB599NGBRroxyVFJrhnGVB4lMCwBhbdh8XmYAIEhBBSiqv2KyFe+1RawOwIECBAgQIAAAQIECBAgQIAAAQIECBAgQIAAAQIECBAgQIAAAQIECBAgUL/Amkn+Lcmn+ntkySWXzPTp03PAAQdk0UUXrX9UdxIgQKANAi+++GK+8Y1v5LjjjsvTTz890AzfT/K1JL9qwxIMSWBQAYU3LwgBAu0UUIhqp+7ojy3f0c+gnSuQbzt1jU2AAAECBAgQIECAAAECBAgQIECAAAECBAgQIECAAAECBAgQIECAAAECVRF4Q5KvJtmvvw2NGTMmBx54YL7yla9kqaWWqsqe7YMAgYoIPPXUU/n617+eY489NvPn9/358MJNzkhyRJK/VmTbttEBAgpvHRCSJRLoYAGFmQ4Or46ly7cOpA6+Rb4dHJ6lEyBAgAABAgQIECBAgAABAgQIECBAgAABAgQIECBAgAABAgQIECBAgMCICHwpyb8nWaa/2b74xS/moIMOypvf/OYRWYxJCBAg0KzAn//85xxzzDE59dRTBxriiZ7/e/cfzc7hOQKNCCi8NaLlXgIEGhVQmGlUrLPul29n5dXoauXbqJj7CRAgQIAAAQIECBAgQIAAAQIECBAgQIAAAQIECBAgQIAAAQIECBAgQKBbBLbsOe1ovf42PGnSpBxyyCF5z3ve0y0e9kmAQEUE7rzzzhx11FG5+OKLB9rRT3tOtbyqIlu2jZIKKLyVNBjLIlARAYWZigQ5wDbkK99qC9gdAQIECBAgQIAAAQIECBAgQIAAAQIECBAgQIAAAQIECBAgQIAAAQIECBB4pcA/Jflaks/2B7P++uvn0EMPzcc+9jFuBAgQ6GiBK6+8MkceeWRuvfXWgfbxnST/luR/O3qjFl9aAYW30kZjYQQqIaAQVYkYB9yEfOVbbQG7I0CAAAECBAgQIECAAAECBAgQIECAAAECBAgQIECAAAECBAgQIECAAAECLwvsl+SoJOP7orzpTW/KYYcdli984Qu8CBAgUCmB0047LYcffngeeuih/vb1fJJDksyo1KZtphQCCm+liMEiCFRWQCGqstHWNiZf+VZbwO4IECBAgAABAgQIECBAgAABAgQIECBAgAABAgQIECBAgAABAgQIECBAgEDy4STHJNmgP4zp06fn3//93zN+/Kt6cOwIECBQCYHnn3++9n/njjvuuIH2c0uSg5L8uBIbtolSCCi8lSIGiyBQWQGFqMpGW9uYfOVbbQG7I0CAAAECBAgQIECAAAECBAgQIECAAAECBAgQIECAAAECBAgQIECAAIFuFhiX5OtJpvWHsM022+TII4/M2muv3c1G9k6AQBcJ3HXXXTn00ENz+eWXD7TrE5N8JcncLmKx1TYJKLy1CdawBAjUBBSiqv0iyFe+1RawOwIECBAgQIAAAQIECBAgQIAAAQIECBAgQIAAAQIECBAgQIAAAQIECBDoVoF/SfKNJKv0BZg4cWKOOuqoTJ48uVtt7JsAgS4XOO+883LIIYfkgQce6E/i/iQHJLm0y5lsf5gCCm/DBPQ4AQKDCihEVfsFka98qy1gdwQIECBAgAABAgQIECBAgAABAgQIECBAgAABAgQIECBAgAABAgQIECDQbQJLJjk+yef72/i0adNyzDHHZNFFF+02F/slQIDAKwRefPHFHHTQQTnxxOJQt34/pyf5cpKn0RFoRkDhrRk1zxAgUK+AQlS9Up15n3w7M7d6Vy3feqXcR4AAAQIECBAgQIAAAQIECBAgQIAAAQIECBAgQIAAAQIECBAgQIAAAQJVEJiUpGhuvLnvZjbccMMce+yx2WCDDaqwT3sgQIBAywRuueWWHHjggbn55pv7G/PPSaYlubhlExqoawQU3romahslMCoCCjOjwj5ik8p3xKhHZSL5jgq7SQkQIECAAAECBAgQIECAAAECBAgQIECAAAECBAgQIECAAAECBAgQIEBghAXGJ/lmki/0N+/Xv/71TJ8+fYSXZDoCBAh0lsBxxx2Xr3zlKwMt+rQk+yZ5vrN2ZbWjKaDwNpr65iZQfQGFmWpnLF/5VlvA7ggQIECAAAECBAgQIECAAAECBAgQIECAAAECBAgQIECAAAECBAgQIECg6gIfT3JSklX6bvRjH/tYjj/++Lzzne+suoH9ESBAoCUCv/3tb/PlL385V155ZX/j3Z9knyT/3ZLJDFJ5AYW3ykdsgwRGVUAhalT52z65fNtOPKoTyHdU+U1OgAABAgQIECBAgAABAgQIECBAgAABAgQIECBAgAABAgQIECBAgAABAm0WODbJq44jGjduXE444YTsvffebZ7e8AQIEKimwMyZM7P//vtn7ty5/W3w60kOrObO7aqVAgpvrdQ0FgECfQUUZqr9TshXvtUWsDsCBAgQIECAAAECBAgQIECAAAECBAgQIECAAAECBAgQIECAAAECBAgQqKLAe5KcnORDfTe31VZbZcaMGVl99dWruG97IkCAwIgJ3HPPPdlvv/3ywx/+sL85/78keya5c8QWZKKOE1B467jILJhARwkoRHVUXA0vVr4Nk3XUA/LtqLgslgABAgQIECBAgAABAgQIECBAgAABAgQIECBAgAABAgQIECBAgAABAgTqEJia5NT+7jvuuONywAEH1DGEWwgQIECgXoFvfOMbmT59+kC3fzHJrHrHcl93CSi8dVfedktgpAUUZkZafGTnk+/Ieo/0bPIdaXHzESBAgAABAgQIECBAgAABAgQIECBAgAABAgQIECBAgAABAgQIECBAgEC7BBbrKVX8a98JPvjBD2bmzJlZd9112zW3cQkQINDVAj/72c+y99575yc/+Ul/Dt9OUpSRX+hqJJt/lYDCm5eCAIF2CijMtFN39MeW7+hn0M4VyLedusYmQIAAAQIECBAgQIAAAQIECBAgQIAAAQIECBAgQIAAAQIECBAgQIAAgZESWD/JaUne3XfCL3/5yylOH/IhQIAAgfYLFKdoHn/88f1N9OskX0hya/tXYYZOEVB465SkrJNAZwoozHRmbvWuWr71SnXmffLtzNysmgABAgQIECBAgAABAgQIECBAgAABAgQIECBAgAABAgQIECBAgAABAgReFvhiklP6gkyYMCGnnHJKtttuO1YECBAgMIICs2fPzh577JGHH364v1n3SHLqCC7HVCUWUHgrcTiWRqACAgozFQhxkC3IV77VFrA7AgQIECBAgAABAgQIECBAgAABAgQIECBAgAABAgQIECBAgAABAgQIEOhkgaI0MbXvBrbZZpvMmjUrb3rTmzp5b9ZOgACBjhV46KGHMnXq1Fx++eX97WFWkqKs7NPlAgpvXf4C2D6BNgsoRLUZeJSHl+8oB9Dm6eXbZmDDEyBAgAABAgQIECBAgAABAgQIECBAgAABAgQIECBAgAABAgQIECBAgEBbBFZOcnaSD/cd/fDDD89Xv/rVtkxqUAIECBBoTOCII47IYYcd1t9DP06ya5LfNzaiu6skoPBWpTTthUD5BBRmypdJK1ck31Zqlm8s+ZYvEysiQIAAAQIECBAgQIAAAQIECBAgQIAAAQIECBAgQIAAAQIECBAgQIAAgcEFtk7y7STL9b7tjW98Y04//fQUp7v5ECBAgEB5BIpT3j7/+c/nkUce6buovyT51yRXlGe1VjKSAgpvI6ltLgLdJ6AwU+3M5SvfagvYHQECBAgQIECAAAECBAgQIECAAAECBAgQIECAAAECBAgQIECAAAECBAh0ksA+Sb7Zd8GbbbZZzjzzzLzlLW/ppL1YKwECBLpG4E9/+lN22223XHvttf3ted8kJ3UNho0uFFB48zIQINBOAYWoduqO/tjyHf0M2rkC+bZT19gECBAgQIAAAQIECBAgQIAAAQIECBAgQIAAAQIECBAgQIAAAQIECBAg0EqBmUm+1HfAffbZJ9/85qs6cK2c11gECBAg0CKBfffdNyed1G+37T+S7N2iaQzTIQIKbx0SlGUS6FABhZkODa7OZcu3TqgOvU2+HRqcZRMgQIAAAQIECBAgQIAAAQIECBAgQIAAAQIECBAgQIAAAQIECBAgQKCLBJZIcm6Sf+6751NPPTVTp07tIgpbJUCAQOcLzJo1K1/84hf728gPkuyc5JnO36Ud1COg8FaPknsIEGhWQGGmWbnOeE6+nZFTs6uUb7NyniNAgAABAgQIECBAgAABAgQIECBAgAABAgQIECBAgAABAgQIECBAgACBkRBYPcn5SdbpPdlKK62U7373u9l0001HYg3mIECAAIEWC1x//fX5zGc+kwcffLDvyHck2SnJPS2e0nAlFFB4K2EolkSgQgIKMxUKs5+tyFe+1RawOwIECBAgQIAAAQIECBAgQIAAAQIECBAgQIAAAQIECBAgQIAAAQIECBAoq8AmSS5IskLvBX74wx/OOeeck4kTJ5Z13dZFgAABAnUIPPDAA9lll13y4x//uO/djyb5dJIb6hjGLR0soPDWweFZOoEOEFCI6oCQhrFE+Q4DrwMelW8HhGSJBAgQIECAAAECBAgQIECAAAECBAgQIECAAAECBAgQIECAAAECBAgQ6EKBHXrKbq/Y+uTJk3Puued2IYctEyBAoLoCO++8c84777z+NliU3i6s7s7tTOHNO0CAQDsFFGbaqTv6Y8t39DNo5wrk205dYxMgQIAAAQIECBAgQIAAAQIECBAgQIAAAQIECBAgQIAAAQIECBAgQIBAMwJ7JvnPvg8eeOCBOeaYY5oZzzMECBAgUHKBgw46KMcee2x/q9wrycklX77lNSmg8NYknMcIEKhLQGGmLqaOvUm+HRtdXQuXb11MbiJAgAABAgQIECBAgAABAgQIECBAgAABAgQIECBAgAABAgQIECBAgACBERL4tyRH9p3rpJNOyt577z1CSzANAQIECIyGwMyZM7PPPvv0N/WhSb42GmsyZ3sFFN7a62t0At0uoDBT7TdAvvKttoDdESBAgAABAgQIECBAgAABAgQIECBAgAABAgQIECBAgAABAgQIECBAgEBZBI5LckDfxVxwwQXZYYcdyrJG6yBAgACBNgpceOGF+fSnP93fDN9IMr2NUxt6FAQU3kYB3ZQEukhAIaraYctXvtUWsDsCBAgQIECAAAECBAgQIECAAAECBAgQIECAAAECBAgQIECAAAECBAgQKIPAyUn26L2QpZdeOhdddFE++tGPlmF91kCAAAECIyRw3XXXZfvtt8+TTz7Zd8ZTkuw5QsswzQgIKLyNALIpCHSxgEJUtcOXr3yrLWB3BAgQIECAAAECBAgQIECAAAECBAgQIECAAAECBAgQIECAAAECBAgQIDDaAmcl2bX3It72trfl4osvznvf+97RXpv5CRAgQGAUBH7xi19k0qRJ+cMf/tB39rOTfG4UlmTKNggovLUB1ZAECCwUUIiq9ssgX/lWW8DuCBAgQIAAAQIECBAgQIAAAQIECBAgQIAAAQIECBAgQIAAAQIECBAgQGA0Bc5NMrn3AtZcc83Mnj07K6+88miuy9wECBAgMMoCv//977PddtvlV7/6Vd+VnJdk51FenulbIKDw1gJEQxAgMKCAQlS1Xw75yrfaAnZHgAABAgQIECBAgAABAgQIECBAgAABAgQIECBAgAABAgQIECBAgAABAqMlcH6SHXtP/sEPfrBWdpswYcJorcm8BAgQIFAigYcffrhWevvJT37Sd1XfS7JTiZZqKU0IKLw1geYRAgTqFlCIqpuqI2+Ub0fGVvei5Vs3lRsJECBAgAABAgQIECBAgAABAgQIECBAgAABAgQIECBAgAABAgQIECBAoIUCryq7bbzxxrnsssuy1FJLtXAaQxEgQIBApws89dRT2XbbbXPjjTf23YrSW4eHq/DW4QFaPoGSCyjMlDygYS5PvsMELPnj8i15QJZHgAABAgQIECBAgAABAgQIECBAgAABAgQIECBAgAABAgQIECBAgACBCgqck2Tn3vv66Ec/mssvvzzjx4+v4HZtiQABAgSGK/D8889nm222yXXXXdd3qHOT7DLc8T0/OgIKb6PjblYC3SKgMFPtpOUr32oL2B0BAgQIECBAgAABAgQIECBAgAABAgQIECBAgAABAgQIECBAgAABAgQIjKTAWUl27T3hZpttlv/6r//KYostNpLrMBcBAgQIdJjACy+8kE984hO59tpr+6787CSf67DtWG4ShTevAQEC7RRQiGqn7uiPLd/Rz6CdK5BvO3WNTYAAAQIECBAgQIAAAQIECBAgQIAAAQIECBAgQIAAAQIECBAgQIAAAQK9BU5Oskfvf1Gc7HbFFVcou3lPCBAgQKAugaL0tvXWW/d30tspSfasaxA3lUZA4a00UVgIgUoKKMxUMtaFm5KvfKstYHcECBAgQIAAAQIECBAgQIAAAQIECBAgQIAAAQIECBAgQIAAAQIECBAgMBICX08yvfdEG220Ua688sq87nWvG4n5zUGAAAECFRH429/+lo997GO56aab+u7ouCRfqcg2u2IbCm9dEbNNEhg1AYWoUaMfkYnlOyLMozaJfEeN3sQECBAgQIAAAQIECBAgQIAAAQIECBAgQIAAAQIECBAgQIAAAQIECBDoGoGDkxzVe7frrbderrrqqrzhDW/oGgQbJUCAAIHWCfz1r3/NlltumZ/+9Kd9Bz0kydGtm8lI7RRQeGunrrEJEFCYqfY7IF/5VlvA7ggQIECAAAECBAgQIECAAAECBAgQIECAAAECBAgQIECAAAECBAgQIECgnQJTk5zae4J3v2R/lekAACAASURBVPvdufrqq7Piiiu2c15jEyBAgEDFBebMmZMtttgiv/71r/vu9ItJZlV8+5XYnsJbJWK0CQKlFVCIKm00LVmYfFvCWNpB5FvaaCyMAAECBAgQIECAAAECBAgQIECAAAECBAgQIECAAAECBAgQIECAAAECHS/wf5Jc3HsXb3nLW3LNNdfkHe94R8dvzgYIECBAYPQFfve732XzzTfPn/70p76LmZTk/47+Cq1gMAGFN+8HAQL/P3t3Hm3nfO8P/CNUhGVe5kQMjXBdVTGLsUi0ilKKG8TUGBNDNEgkKhOiEZKKUC6JKCm9aqzEVEPFFQnp/bmmGhNDuaWRq6Gm33r27c7aOU7O2fucvZ+997Nfz1pdXXK+z/f7+bw+z4l/vNe3kgICM5XUrf7e5lv9GVSyAvOtpK69CRAgQIAAAQIECBAgQIAAAQIECBAgQIAAAQIECBAgQIAAAQIECBAg0LgCPSPi0YhYNk+w8sorx0MPPRTbb79946ronAABAgTKLjBr1qzYe++9Y+HChYV7fxkRe0TEH8t+oA3LJiDwVjZKGxEg0IyAwEy2PwvzNd9sC+iOAAECBAgQIECAAAECBAgQIECAAAECBAgQIECAAAECBAgQIECAAAECBMotsFFEPBYRXQo3/v3vfx/77bdfuc+yHwECBAgQiPvvvz++//3vN5WYFxG7R8QbiGpTQOCtNueiKgJZERCIysokm+/DfM032wK6I0CAAAECBAgQIECAAAECBAgQIECAAAECBAgQIECAAAECBAgQIECAAIFyCnSIiMcjYpfCTadMmRJHH310Oc+xFwECBAgQWELgpptuimOOOaapypMRsVtEfIWr9gQE3mpvJioikCUBgagsTfObvZiv+WZbQHcECBAgQIAAAQIECBAgQIAAAQIECBAgQIAAAQIECBAgQIAAAQIECBAgUE6BmyPi3wo3vPTSS2PQoEHlPMNeBAgQIECgWYExY8bEueee2/Rnv46IPshqT0DgrfZmoiICWRIQiMrSNL/Zi/mab7YFdEeAAAECBAgQIECAAAECBAgQIECAAAECBAgQIECAAAECBAgQIECAAAEC5RIYHhFDCzfr379/jB8/vlz724cAAQIECLQqMGDAgJgwYULTdSMiYlirL1uQqoDAW6rcDiPQcAICUdkeufmab7YFdEeAAAECBAgQIECAAAECBAgQIECAAAECBAgQIECAAAECBAgQIECAAAEC5RBIbs6ZWrjRAQccEHfddVc59rYHAQIECBAoSeDAAw+Mu+++u+k7R0VEchOpp0YEBN5qZBDKIJBRAYGojA72n22Zr/lmW0B3BAgQIECAAAECBAgQIECAAAECBAgQIECAAAECBAgQIECAAAECBAgQINBegR4R8VREfCu/0ZZbbhl//OMfY9VVV23v3t4nQIAAAQIlCyxYsCB69uwZzz//fOG7n0fEThExp+QNvVARAYG3irDalACBfwoIRGX7UzBf8822gO4IECBAgAABAgQIECBAgAABAgQIECBAgAABAgQIECBAgAABAgQIECBAoD0CScjt6Yj4bn6Tb33rW/Hkk0/Gdttt1559vUuAAAECBNol8Mwzz8Quu+wSn3+e5NwWP89FxA4RscQftusgL7dZQOCtzXReJECgCAGBqCKQ6niJ+dbx8Ioo3XyLQLKEAAECBAgQIECAAAECBAgQIECAAAECBAgQIECAAAECBAgQIECAAAECBJYqcGNE9C386dSpU6NPnz7ICBAgQIBA1QVuvvnmOOqoo5rWMTkijq16cQoIgTcfAQEClRQQmKmkbvX3Nt/qz6CSFZhvJXXtTYAAAQIECBAgQIAAAQIECBAgQIAAAQIECBAgQIAAAQIECBAgQIAAgWwLDIiIKwtbPO+88+Liiy/Odte6I0CAAIG6Ejj//PPjkksuaVrzGRExvq4ayWCxAm8ZHKqWCNSQgMBMDQ2jAqWYbwVQa2hL862hYSiFAAECBAgQIECAAAECBAgQIECAAAECBAgQIECAAAECBAgQIECAAAECdSSwU0TMLKz3Bz/4Qdx777111IJSCRAgQKBRBPbff/+47777mra7c0Q81SgGtdinwFstTkVNBLIjIDCTnVk214n5mm+2BXRHgAABAgQIECBAgAABAgQIECBAgAABAgQIECBAgAABAgQIECBAgAABAm0ReDYivpt/cd11141nnnkmNthgg7bs5R0CBAgQIFBRgbfffju22267eO+99wrPeS4itqnowTZvUUDgzQdCgEAlBQSiKqlb/b3Nt/ozqGQF5ltJXXsTIECAAAECBAgQIECAAAECBAgQIECAAAECBAgQIECAAAECBAgQIEAgmwK/jIjTClv73e9+FwcddFA2u9UVAQIECGRC4M4774wf/ehHTXu5KiJOz0SDddiEwFsdDk3JBOpIQGCmjobVhlLNtw1odfSK+dbRsJRKgAABAgQIECBAgAABAgQIECBAgAABAgQIECBAgAABAgQIECBAgACBGhD4SURMK6zj/PPPj9GjR9dAaUogQIAAAQItCwwePDguvvjiposOj4jfsEtfQOAtfXMnEmgkAYGZbE/bfM032wK6I0CAAAECBAgQIECAAAECBAgQIECAAAECBAgQIECAAAECBAgQIECAAIFiBdaKiD9FxLr5F/bYY4/4wx/+UOz71hEgQIAAgaoL7LnnnvHoo48W1vFeRHwnIj6oenENVoDAW4MNXLsEUhYQiEoZPOXjzDdl8JSPM9+UwR1HgAABAgQIECBAgAABAgQIECBAgAABAgQIECBAgAABAgQIECBAgACBOhaYGhF98vUvs8wyMXfu3Nhqq63quCWlEyBAgECjCfzXf/1XbL311vH110v8p9Q3R8RRjWZR7X4F3qo9AecTyLaAwIz5Zlsg2935/c32fHVHgAABAgQIECBAgAABAgQIECBAgAABAgQIECBAgAABAgQIECBAgACBcgkcHRFTCjcbP3589O/fv1z724cAAQIECKQmMGHChBgwYEDT846JiJtSK8JBIfDmIyBAoJICAjOV1K3+3uZb/RlUsgLzraSuvQkQIECAAAECBAgQIECAAAECBAgQIECAAAECBAgQIECAAAECBAgQIJANgTUj4r8jYu18OwceeGDceeed2ehOFwQIECDQkAIHHXRQ3HXXXYW9vx8R/xIRf21IkCo0LfBWBXRHEmggAYGZbA/bfM032wK6I0CAAAECBAgQIECAAAECBAgQIECAAAECBAgQIECAAAECBAgQIECAAIHWBK6LiBPyizp27BjPP/98bLrppq295+cECBAgQKBmBV599dXYcsst47PPPius8fqIOLFmi85YYQJvGRuodgjUmIBAVI0NpMzlmG+ZQWtsO/OtsYEohwABAgQIECBAgAABAgQIECBAgAABAgQIECBAgAABAgQIECBAgAABAjUmcEBELHH9zfjx46N///41VqZyCBAgQIBA6QITJkyIAQMGNH3xwIi4u/TdvFGqgMBbqWLWEyBQioDATCla9bfWfOtvZqVUbL6laFlLgAABAgQIECBAgAABAgQIECBAgAABAgQIECBAgAABAgQIECBAgACBxhP4r4j413zbvXr1iunTpzeego4JECBAILMCvXv3jhkzZhT29/8iYqvMNlxDjQm81dAwlEIggwICMxkcakFL5mu+2RbQHQECBAgQIECAAAECBAgQIECAAAECBAgQIECAAAECBAgQIECAAAECBAgsTWBoRAwv/OGcOXNim222IUaAAAECBDIj8Oyzz0aPHj2a9jMsIkZkpskabUTgrUYHoywCGREQiMrIIJfShvmab7YFdEeAAAECBAgQIECAAAECBAgQIECAAAECBAgQIECAAAECBAgQIECAAAECzQl0i4iXC38wZMiQGDlyJC0CBAgQIJA5gQsuuCBGjRrVtK/NIuKVzDVbQw0JvNXQMJRCIIMCAlEZHGpBS+ZrvtkW0B0BAgQIECBAgAABAgQIECBAgAABAgQIECBAgAABAgQIECBAgAABAgQINCdwc0T8W/4H3bp1i5dfXiL/Ro0AAQIECGRKYLPNNotXXlki3/briOiTqSZrrBmBtxobiHIIZExAICpjA23Sjvmab7YFdEeAAAECBAgQIECAAAECBAgQIECAAAECBAgQIECAAAECBAgQIECAAAECTQV6R8T9hX94yy23xBFHHEGKAAECBAhkVuDWW2+NI488sml/+0XE9Mw2XeXGBN6qPADHE8i4gEBUtgdsvuabbQHdESBAgAABAgQIECBAgAABAgQIECBAgAABAgQIECBAgAABAgQIECBAgEBTgccjYtf8H+6///5xzz33UCJAgAABApkX+OEPfxj33ntvYZ9PRMRumW+8Sg0KvFUJ3rEEGkRAICrbgzZf8822gO4IECBAgAABAgQIECBAgAABAgQIECBAgAABAgQIECBAgAABAgQIECBAoFCgb0TcWPgHTz/9dGy//faUCBAgQIBA5gVmzZoVO+ywQ9M+j42IyZlvvgoNCrxVAd2RBBpIQCAq28M2X/PNtoDuCBAgQIAAAQIECBAgQIAAAQIECBAgQIAAAQIECBAgQIAAAQIECBAgQKBQ4MWI6J7/g5NPPjmuvvpqQgQIECBAoGEETjnllJg0aVJhvy9FxOYNA5BiowJvKWI7ikADCghEZXvo5mu+2RbQHQECBAgQIECAAAECBAgQIECAAAECBAgQIECAAAECBAgQIECAAAECBAjkBQZExJX5f+jQoUO88cYb0aVLF0IECBAgQKBhBObNmxcbbbRRfPXVV4U9nxER4xsGIaVGBd5SgnYMgQYVEIjK9uDN13yzLaA7AgQIECBAgAABAgQIECBAgAABAgQIECBAgAABAgQIECBAgAABAgQIEMgLzIuIzvl/GDx4cIwaNYoOAQIECBBoOIEhQ4bE6NGjC/ueHxES4GX+EgTeygxqOwIElhAQiMr2B2G+5pttAd0RIECAAAECBAgQIECAAAECBAgQIECAAAECBAgQIECAAAECBAgQIECAQCIwMCJ+kadYddVV46233opVVlmFDgECBAgQaDiBjz/+ODbccMNYsGBBYe/nRMTYhsOoYMMCbxXEtTUBAiEQle2PwHzNN9sCuiNAgAABAgQIECBAgAABAgQIECBAgAABAgQIECBAgAABAgQIECBAgACBRODtiFg/TzFixIi44IILyBAgQIAAgYYVGDlyZAwdOrSw/3ciYoOGBalA4wJvFUC1JQECiwUEorL9MZiv+WZbQHcECBAgQIAAAQIECBAgQIAAAQIECBAgQIAAAQIECBAgQIAAAQIECBAgcEZEXJFnWGONNWL+/PnRqVMnMgQIECBAoGEFFi1aFJ07d44PP/yw0ODMiLiyYVHK3LjAW5lBbUeAwBICAlHZ/iDM13yzLaA7AgQIECBAgAABAgQIECBAgAABAgQIECBAgAABAgQIECBAgAABAgQIEPhzRGyaZxg+fHjTG20IESBAgACBhhRIbjwdNmxYYe+vRsS3GxKjAk0LvFUA1ZYECCwWEIjK9sdgvuabbQHdESBAgAABAgQIECBAgAABAgQIECBAgAABAgQIECBAgAABAgQIECBAoLEFjo2IG/IEK664Yrzzzjux6qqrNraK7gkQIECAQEQsWLAg1l9//fj73/9e6HFcRNwIqP0CAm/tN7QDAQJLFxCIyvbXYb7mm20B3REgQIAAAQIECBAgQIAAAQIECBAgQIAAAQIECBAgQIAAAQIECBAgQKCxBf4zInbIEwwaNCguvfTSxhbRPQECBAgQKBA499xzY8yYMYUmT0fEjpDaLyDw1n5DOxAgsHQBgahsfx3ma77ZFtAdAQIECBAgQIAAAQIECBAgQIAAAQIECBAgQIAAAQIECBAgQIAAAQIEGlegd0TcX9j+m2++GRtuuGHjiuicAAECBAg0EXjrrbeia9euTV32i4jpsNonIPDWPj9vEyDQsoBAVLa/EPM132wL6I4AAQIECBAgQIAAAQIECBAgQIAAAQIECBAgQIAAAQIECBAgQIAAAQKNK3B7RPw43/6xxx4bN9xwQ+Nq6JwAAQIECCxF4Ljjjosbb7yx8Ke/jYhDgbVPQOCtfX7eJkCgZQGBqGx/IeZrvtkW0B0BAgQIECBAgAABAgQIECBAgAABAgQIECBAgAABAgQIECBAgAABAgQaU+DbEfFKYetPPvlk7Lzzzo2poWsCBAgQINCCwMyZM2OXXXZpuqJbRPwZXNsFBN7abudNAgRaFxCIat2onleYbz1Pr/Xazbd1IysIECBAgAABAgQIECBAgAABAgQIECBAgAABAgQIECBAgAABAgQIECCQRYFRETE439iee+4ZjzzySBb71BMBAgQIECiLwF577RV/+MMfCvcaHRFDyrJ5g24i8Nagg9c2gZQEBGZSgq7SMeZbJfiUjjXflKAdQ4AAAQIECBAgQIAAAQIECBAgQIAAAQIECBAgQIAAAQIECBAgQIAAgRoTmB8RG+Rrmjx5chxzzDE1VqJyCBAgQIBA7QhMmTIl+vbtW1jQ2xHRuXYqrL9KBN7qb2YqJlBPAgIz9TSt0ms139LN6ukN862naamVAAECBAgQIECAAAECBAgQIECAAAECBAgQIECAAAECBAgQIECAAAEC5RE4NCJuy2+11lprxfvvv1+ene1CgAABAgQyLLD22mvHBx98UNjhYRFxe4ZbrmhrAm8V5bU5gYYXEJjJ9idgvuabbQHdESBAgAABAgQIECBAgAABAgQIECBAgAABAgQIECBAgAABAgQIECBAoPEE/iMiDs63ffbZZ8fYsWMbT0HHBAgQIECgRIGBAwfG5ZdfXvjWHRFxSInbWP5PAYE3nwIBApUUEIiqpG719zbf6s+gkhWYbyV17U2AAAECBAgQIECAAAECBAgQIECAAAECBAgQIECAAAECBAgQIECAAIHaE1g3It4tLGv27NnRo0eP2qtURQQIECBAoMYE5syZE9tuu23TqtaLiPdqrNS6KEfgrS7GpEgCdSsgMFO3oyuqcPMtiqluF5lv3Y5O4QQIECBAgAABAgQIECBAgAABAgQIECBAgAABAgQIECBAgAABAgQIEGiTwICIuDL/5k477RQzZ85s00ZeIkCAAAECjSiw8847x1NPPVXY+hkRMb4RLdrbs8BbewW9T4BASwICM9n+PszXfLMtoDsCBAgQIECAAAECBAgQIECAAAECBAgQIECAAAECBAgQIECAAAECBAg0lsBjEbFbvuVx48bFmWee2VgCuiVAgAABAu0QuOKKK+Kss84q3OHxiNi9HVs27KsCbw07eo0TSEVAICoV5qodYr5Vo0/lYPNNhdkhBAgQIECAAAECBAgQIECAAAECBAgQIECAAAECBAgQIECAAAECBAgQqAmBTSPiz4WVzJ8/PzbYYIOaKE4RBAgQIECgHgTefvvt6Ny5c9NSvx0Rr9ZD/bVUo8BbLU1DLQSyJyAwk72ZFnZkvuabbQHdESBAgAABAgQIECBAgAABAgQIECBAgAABAgQIECBAgAABAgQIECBAoHEEBkbEL/Lt7rvvvjFjxozG6V6nBAgQIECgTAK9evWKBx54oHC3cyJibJm2b5htBN4aZtQaJVAVAYGoqrCndqj5pkZdlYPMtyrsDiVAgAABAgQIECBAgAABAgQIECBAgAABAgQIECBAgAABAgQIECBAgEBVBB6NiN3zJ1911VVx6qmnVqUQhxIgQIAAgXoWmDhxYpx22mmFLTwWEXvUc0/VqF3grRrqziTQOAICM9metfmab7YFdEeAAAECBAgQIECAAAECBAgQIECAAAECBAgQIECAAAECBAgQIECAAIHGEFgvIt4pbHXevHnRuXPnxuhelwQIECBAoIwC8+fPjy5dujTdcf2IeLeMx2R+K4G3zI9YgwSqKiAQVVX+ih9uvhUnruoB5ltVfocTIECAAAECBAgQIECAAAECBAgQIECAAAECBAgQIECAAAECBAgQIEAgNYHjI+L6/Gm77rprPP7446kd7iACBAgQIJA1gd122y2eeOKJwrZOiIh/z1qflexH4K2SuvYmQEBgJtvfgPmab7YFdEeAAAECBAgQIECAAAECBAgQIECAAAECBAgQIECAAAECBAgQIECAAIHGEPhNRByWb3XUqFExePDgxuhclwQIECBAoAICo0ePjiFDhhTufFtE/KQCR2V2S4G3zI5WYwRqQkAgqibGULEizLditDWxsfnWxBgUQYAAAQIECBAgQIAAAQIECBAgQIAAAQIECBAgQIAAAQIECBAgQIAAgYoLfBQRq+VPmT17dvTo0aPihzqAAAECBAhkVWDOnDmx7bbbFrb3t4hYPav9VqIvgbdKqNqTAIG8gMBMtr8F8zXfbAvojgABAgQIECBAgAABAgQIECBAgAABAgQIECBAgAABAgQIECBAgAABAtkX2DUiHs+32blz55g3b172u9YhAQIECBCosECXLl1i/vz5hafsFhFPVPjYzGwv8JaZUWqEQE0KCETV5FjKVpT5lo2yJjcy35oci6IIECBAgAABAgQIECBAgAABAgQIECBAgAABAgQIECBAgAABAgQIECBQVoELImJEfse+ffvGjTfeWNYDbEaAAAECBBpR4Nhjj43JkycXtj40IkY2okVbehZ4a4uadwgQKFZAYKZYqfpcZ771ObdiqzbfYqWsI0CAAAECBAgQIECAAAECBAgQIECAAAECBAgQIECAAAECBAgQIECAQP0KPBAR++TLv+GGGyL5D/Q99Slw8803x1FHHZUrvnfv3pH885prrln2Zv76179Gnz59Yvr06bm9n3jiiejZs2ebz3nppZfi8MMPj7lz55ZlvzYX0s4X0/JvZ5llf/2Pf/xj7LprcllkxNZbbx3Tpk2L7t27l/0cG5ZHoOnv79SpU3O/z/X2jBgxIoYNG5Yr+6STTopx48ZFp06daqqNJEB+3HHHFdb0YETsW1NF1nAxAm81PBylEciAgMBMBobYQgvma77ZFtAdAQIECBAgQIAAAQIECBAgQIAAAQIECBAgQIAAAQIECBAgQIAAAQIEsi+wKCJWyLf52muvxcYbb1wTXReGaKpRUD0Gd9IKXAm8Nf9FpuVfjd+Hls4UeKvcRCrxTdVD4K2Yvush8Pb666/HJptsUviBfBoRtZXKq9zn2+6dBd7aTWgDAgRaEBCIyvbnYb7mm20B3REgQIAAAQIECBAgQIAAAQIECBAgQIAAAQIECBAgQIAAAQIECBAgQCDbAjtHxJP5FpP/KP/VV1+tmY4F3kofRTEhkdJ3/eYbAm/NK6blX44ZlnOPcgfemn5f5ay1ub0qeRtie2uvxDcl8NbeqZT2/qabbhpJmLzg2SUiZpa2S2OuFnhrzLnrmkBaAgJRaUlX5xzzrY57Wqeab1rSziFAgAABAgQIECBAgAABAgQIECBAgAABAgQIECBAgAABAgQIECBAgEB1BM6KiMvzR/fp0yemTp1anUqaOVXgrfRRVCIc01wVAm/NzyYt/1K/jI8++igefPDBuO++++LFF1+Mp556KrfFGmusEclNhjvttFP84Ac/iB122CGWX375UrcPgbeSyYp+oRLfVLkCby+99FIcfvjhMXfu3KL7abpwaTdpFtN3PdzwlvR71FFHRdJPwXN2RIxrM1oDvSjw1kDD1iqBKggIzFQBPcUjzTdF7CocZb5VQHckAQIECBAgQIAAAQIECBAgQIAAAQIECBAgQIAAAQIECBAgQIAAAQIEUhT4dUQcmT9v/Pjx0b9//xSPr8xRzzzzTBx66KHx5ptv5g7YYost4rbbbostt9yyMgc22bUwhFGuA5MgYhJIbO0pJiTS2h7F/LzWA2+VmMETTzwRPXv2bJEnLf9iZpSs+eCDD2Ls2LExceLEWLhwYauvbbXVVnH++efHIYccEh07dmx1fX6BwFvRVCUvrMQ3JfBW8hja9cKECRNiwIABhXvcEhH/1q5NG+RlgbcGGbQ2CVRJQGCmSvApHWu+KUFX6RjzrRK8YwkQIECAAAECBAgQIECAAAECBAgQIECAAAECBAgQIECAAAECBAgQIJCSwEsRsVn+rJkzZ+Zueqrn55NPPomzzjorfvWrXy3RxqmnnhpjxoyJlVZaqeLtVStslTTW3nBMpW/VO+mkk2LcuHHRqVOnJebQ9KaoYsJlLQ2yWjNor3+5Ps6vv/46pk+fHmeeeWYktqU+Bx98cG5OXbt2LerVcgfeijq0nYsKa+7du3fud2fNNdds567lf70S35TAW/nn1NKOyY2KO++8c+GSlyOie7pV1OdpAm/1OTdVE6gXAYGZeplU2+o037a51ctb5lsvk1InAQIECBAgQIAAAQIECBAgQIAAAQIECBAgQIAAAQIECBAgQIAAAQIEShdYLSI+KnztH//4R3zrW98qfacaeeOLL77I3WZ13nnnNVvRJZdcEgMHDozllluuohVXK2yVNNXecIzAW/OfxnrrrRd33313bLvtti1+O+31L8eHmYTdbrnlljj55JOXuNXtyCOPjH79+sXWW28dq622WiyzzDKR/M6899578cgjj+RCoo8//vjiEpLb7K6//vro3r31XI7AWzkm1/welfimKhV4a29QtVCgmL4L/65dWpi2cpMpfufPP/88ll9++aYvrB4Rfyt+l8ZcKfDWmHPXNYG0BARm0pKuzjnmWx33tE4137SknUOAAAECBAgQIECAAAECBAgQIECAAAECBAgQIECAAAECBAgQIECAAIH0BXaPiEfzx373u9+NZ599Nv0qynTiokWLcje4/fznP8/tuPLKK8cvfvGLmDt3bkycOHHxnw0aNCgXemt6w1iZyijbNm0NEBUTEmmpyKwE3soxiLvuuisOOuig3FZJSGzatGmthr/a61+Ouh999NHo27dvvPnmm7ntEOVB9gAAIABJREFUtt9++7jiiityN0wlIbelPZ999ln8+te/jnPOOSc+/PDD3LKk/2uuuSbWWWedFktr6/dajn7buocb3vrkbgFMnqlTp0afPn1Kpiz3zYyFBRTzu1Qvgbekr2222Saee+65whb3iIjHSkZvsBcE3hps4NolkLKAwEzK4CkfZ74pg6d8nPmmDO44AgQIECBAgAABAgQIECBAgAABAgQIECBAgAABAgQIECBAgAABAgQIpChwWkT8Mn/e0UcfHVOmTEnx+PId9dprr+VCOnfccUdu0yTsNnr06NwNV6+//nokvf3nf/7n4gOTm64uvfTS6NKlS/mKKPNOhWGPffbZJxdEWmuttVo9pZiQSKubFLGg3EGXcu9XRAutLhk3blycffbZuXW9e/fO3Z635pprtvheWv5LK+KNN96Io446KpIwV/L06tUrfvnLX0a3bt1a7TdZkNwOl9z2dvzxxy8OzCUB0VGjRkXHjh2XuofAW1G8bVqU/L2cBBiTp5S/C1o6zA1vbRpFu1465phj4qabbirc4/SIuKpdmzbAywJvDTBkLRKoooDATBXxUzjafFNAruIR5ltFfEcTIECAAAECBAgQIECAAAECBAgQIECAAAECBAgQIECAAAECBAgQIECgwgLJf2h/av6MJACW3H5WT88nn3wS1157bYwcOXLxjVTdu3fP3WaVBJTyt1m98MILcdxxxy0RekvWDRs2LH784x+3GOSphkcSOrroooty/0ueE088Ma688spYccUVWy0nrcBVuQNq5d6vVahWFvzjH/+I8847L5LQW/KceuqpMXbs2FhhhRVafDMt/+aKSL6bpN4koJY8Xbt2jdtvvz222267kjiSfa677rro169f7r311lsvfve738UOO+yw1H0E3koiLnpx078Lttpqq/jNb34Tm2++edF7NLdQ4K1dfG16ObmB9Nxzzy18N7l6NAmee1oQEHjzeRAgUEkBgZlK6lZ/b/Ot/gwqWYH5VlLX3gQIECBAgAABAgQIECBAgAABAgQIECBAgAABAgQIECBAgAABAgQIEKiuwIMRsXe+hLvuuisOOOCA6lZU5OmLFi2Ke+65Jy677LKYNWvW4rcOPvjg+MUvfhGbbLLJN3Z6880346yzzlp8C1x+wW677RZDhw6NvfbaK5ZbbrkiK6jssgULFuRCbklYKXlGjBgRQ4YMWRzga+n0tAJXTQNqU6dOjT59+rQZptYCb//zP/+Tuxnw/vvvz/V0+eWX576f1p60/Jur4913343kFqkHH0x+tSP3XV944YWx7LLLtlb2N37+0UcfxQknnLD496W1vcodeGsayCq5gRJfKPYGvxK3bffyhQsXxmmnnbbEzWB33nlnHHjgge3aW+CtXXxtevnuu+9uOreHkkv72rRZA70k8NZAw9YqgSoICMxUAT3FI803RewqHGW+VUB3JAECBAgQIECAAAECBAgQIECAAAECBAgQIECAAAECBAgQIECAAAECBFISeCsiuuTPevHFFyO59axWny+++CJefvnl+O1vfxvXX399JAG2/JPcZJXc8nbYYYe1eFtbEpSbNGnSEjfC5fdIbk5KbrQ69NBDY5111ikqXFYpq+effz7XS3IzXfKUEnBJK3D12GOPxR577LGYoJRQXnNutRZ4mz17di4AmoTIkmfGjBmx7777tjrytPybK+Spp56KXr16RRKSKuZWttaaSW6LO/vss3PL9t9//1zoavXVV2/2NYG31jTb9vOmvxfJLknw8pJLLonll1/+G5smv4fJzZWlPm0NrDZXXylnDx8+PBfMbO4p5nepsN+TTjopd8Nhp06dSikhtbWJVZOb+eZFxIapFVCnBwm81englE2gTgQEZupkUG0s03zbCFcnr5lvnQxKmQQIECBAgAABAgQIECBAgAABAgQIECBAgAABAgQIECBAgAABAgQIEChRYIWIWFT4zpdffhkdOnQocZvKLP/qq68iueXsvffei2effTaeeOKJuO+++5YIuSUnr7zyytG3b98YOHBgbLTRRkUX88Ybb0QStEhuUEvCQU2fHXfcMRfw2WWXXXIhwDXXXDPVEEVh0GPrrbeOadOm5Uo8/PDDY+7cuUX3Walbq77++usYNWrUEkGVffbZJ6ZMmZILWrXlKTY4k/eodDizMOy15557RjKT9ddfv9XWignptLpJGxck38kRRxyRe7uUmpd2XGGosTV3gbc2Dq2V1wq/p/zS5O+nW265JTbeeONvvJ3VwFsxurUeeEv+vdbMbYtJOu/TYvpr1DUCb406eX0TSEdAYCYd52qdYr7Vkk/nXPNNx9kpBAgQIECAAAECBAgQIECAAAECBAgQIECAAAECBAgQIECAAAECBAgQSFtgi4j47/yhm2yySbz66qtp19DseUmYKglznHzyyc2G0ZKXkqBbchPbz372s9yNOcssU/p/Ep+ck9xqd9llly01+JYvMDkvCcclt2dV+vnkk0/i9NNPjxtvvDF3VD7E8dZbb9VM4C0JDB511FGRhJwKn7beEpXsUUuBt48++ihOOOGEuOOOO3LttXSjVtPvoZqBt3KfXUqIrZS1xfwO/fWvf40+ffrE9OnTc8vb820Vc14trvn444+jf//+uSBp02fs2LG577Lp330Cb7V7w1syw0033TRee+21wnH+S0T831WenmYFSv+3O0gCBAgULyAwU7xVPa4033qcWvE1m2/xVlYSIECAAAECBAgQIECAAAECBAgQIECAAAECBAgQIECAAAECBAgQIECgngR6R8T9+YL32muvePjhh2um/iT0NWjQoJg4ceISNW211Va5oFVyi9WGG25Ytnrff//9+N3vfhe/+c1v4qGHHvrGvskNcsmNZh07dizbmUvb6Omnn44f/ehH8e677+aW/Pa3v41DDjmk6EBY4b6VuOEtCQqOHz8+zjzzzG+00LNnz1wwqZTb9vKb1FLgLfkGDj744MWByxkzZsS+++5b1OzLHTor6tB/Lir32aWE2EpZW0xPAm8RyXeXBHubu4UyuXEvCQZvsUWSXS79KZdv09/b5DbO5O+BcjzN3W7X0r61fsNbUvv3vve9eOSRRwrb2C8i/i/V6WlWQODNh0GAQCUFBGYqqVv9vc23+jOoZAXmW0ldexMgQIAAAQIECBAgQIAAAQIECBAgQIAAAQIECBAgQIAAAQIECBAgQKB6AidExHX544855piYPHly9app5uRXXnkl+vXrF2uvvXYuJLDffvtFly5dokOHDhWtM7nda9asWfHkk0/m/v/vf/97XHvttdGtW7eKnpts/uWXX8ZFF10UyS1NybPjjjvmQi0bb7xx0WeXO/TU9OBnnnkmF8J58803czftjRs3LncL12233ZZbeuqpp8aYMWNipZVWKrrmZGElgzOlFPLZZ5/lwpZJqC959tlnn9wNW+utt15R21Tav6Uipk2blguDJs+ee+4ZSS3rr79+UXU3t+ixxx6LPfbYI/ejJGCV7N+9e/dm9xN4azNzsy8mfw8lAa7871XyHSY3P55xxhm5373kSf45+V3r1KlTyYfXW+BtaeHdwhvt6iHw1rdv36Y39p0YEdeXPMAGekHgrYGGrVUCVRAQmKkCeopHmm+K2FU4ynyrgO5IAgQIECBAgAABAgQIECBAgAABAgQIECBAgAABAgQIECBAgAABAgQIpCAwNCKG5885//zzY/To0Skc64iWBP70pz/lAksvvPBCbtnYsWPjrLPOimWWKf4/+a9k4Oovf/lLLoRz55135ur76U9/mgu8Pffcc9GnT5/FQZxLLrkkklvxlltuuaIHXiuBt8JAX1L8ddddFyeckORDi3sq6d9aBbNnz44DDjggdztgEtBLbi3cYYcdWnttqT9PZnv22Wfnfr7//vvHTTfdFKuvvnqz6wXe2sz8jReTWxST7+joo49e/LPk5sTDDz88kt+toUOTv74jFzidNGlSHHnkkSX9HZG8K/BWvnmVstPgwYPj4osvLnxlWET8X8LZ06xA8f/2A0iAAIHSBQRmSjerpzfMt56mVXqt5lu6mTcIECBAgAABAgQIECBAgAABAgQIECBAgAABAgQIECBAgAABAgQIECBQDwJXJZdx5Qu98sorY8CAAfVQd2ZrTG4WGzJkSC7kljyt3ai1NIhKBa4++eST3M1nEydOzB29xRZbxK233hrf+c53IgnoJDfRnXzyybFw4cJcECcJ5SRhvWJDb7UQeFu0aFGu5muuuSbX41577ZULeW2wwQZFf3eV8i+mgP/5n//JhaTuv//+3PJkBhdeeGEsu+yyxby+xJr3338/F2i86667itpL4K1k4qW+0DT4mtzAOWHChFhllVWiaei0a9euuds58zfxFVuFwFuxUuVdl9wcmdzSV/Akf6GeVt5TsrWbwFu25qkbArUmIDBTaxMpbz3mW17PWtvNfGttIuohQIAAAQIECBAgQIAAAQIECBAgQIAAAQIECBAgQIAAAQIECBAgQIBAeQR+ExGH5bdKwkrJzWKe6gk8/PDDcdRRR+Vu50qe5Ma9JGBWalipEoGrpmG35m6W+uKLL3JhvfPOO28x4s9//vNcD506dWoVthYCbzNmzIhDDz00F9pLnmuvvTZOPPHEkm7PqoR/q3j/XJAED5Nb2ZLb9ZInCUPdfvvtsd122xW7RW5dsk9ys12/fv1y/1zMbXGVDryV1EAbF7c1ZNrG45p9rWmgrTBYmn/h0Ucfjb59+y6+UXHHHXeMG264IRdCLfYReCtWqrzrkpBwciNfwXNbRPykvKdkazeBt2zNUzcEak1AYKbWJlLeesy3vJ61tpv51tpE1EOAAAECBAgQIECAAAECBAgQIECAAAECBAgQIECAAAECBAgQIECAAIHyCDwUEd/Lb/XAAw/EPvvsU56d27hL0wBGG7ep+GsnnXRSLlRUTIir2GLee++9XLDq3nvvzb3SlpvF8meVO3D1wQcf5AJUyU1n+eeSSy7J/VnT29uSYFxyS11yY2D+ScIdl156aXTp0qVFjmoH3t5+++3c7WiPPPJIrs7DDjssd9Pb6quvXuwYc+vK7V/S4RHxxhtv5IKTSQAteXr16hW//OUvo1u3bkVtlYTdkhviTjnllMWBqtNPPz3GjBnT4jcv8FYUb4uLigmWJhs0vVGxLXMWeGv/vNqyw4MPPhj77rtv4asPR8TebdmrUd4ReGuUSeuTQHUEBGaq457WqeablnR1zjHf6rg7lQABAgQIECBAgAABAgQIECBAgAABAgQIECBAgAABAgQIECBAgAABApUWmB0RPfKHPPPMM7HttttW+swW92/UwFtzIZckXHbQQQe1aR7lClwloZrZs2fHmWeeuTg8lRR0xhlnxKhRo2KllVZqtr6kn+R2uuR/+ad79+5xwQUXxI9//OOlhqaqGXhrOoPkZrTJkyfHHnvsUfIMyuVf8sEFLzS9ASy5ueyyyy6LvffeOzp06LDUrT/77LPczW7Dhg2LDz/8MLcuuT0s+R5bC8wJvLVnYhHN/d4sLVianJTcqDhp0qQYPHjw4hsJe/bsmQtpbrnllq0WU6nAW6sHt7Bg6tSp0adPn8UrivldGjFiRO57TZ5KhJHb009z7yZ/pza5cXFORFT3X77lbrLM+wm8lRnUdgQILCEgMJPtD8J8zTfbArojQIAAAQIECBAgQIAAAQIECBAgQIAAAQIECBAgQIAAAQIECBAgQIBANgVeiYhv51t7+eWXWw20VJqhEQNvX331VS5MdOyxxy7mTW5OSwJlHTt2bBN5MSGR1jb++OOP4/rrr4+RI0cuDj4l77QWdsvvmwSnrr322txtbwsXLlx83FZbbRX9+vWLn/zkJ7H22msvUUa1Am9JcGjs2LFx3nnnLa6npaBRa3bl8G/tjNZ+3twNYMk7P/zhD+OnP/1pJMGoNdZYI5ZZZplccCq5YTC52W7ChAkxa9asxdsnYberrrqqqDBsuQNvrfWYpZ8nvyPJ70rin39OPfXU3K16SwuWJuua+3aTcGnyPX//+99vMdxYi4G34cOHx9ChQxcbFPO7VG+Bt1deeSU222yzws/3zxFR3PWLWfroS+hF4K0ELEsJEChZQCCqZLK6esF862pcJRdrviWTeYEAAQIECBAgQIAAAQIECBAgQIAAAQIECBAgQIAAAQIECBAgQIAAAQJ1IfBuRKybr/Sdd96J9dZbry4Kz0qRzYWSklvdkhua1llnnTa3WUxIZGmbv//++zFt2rRcyCkJoBU+P//5z2PQoEFLvaGt6Z5Jfw8//HAkAb65c+cu8ePmAmXVCLw1N4PDDjssN4PVV1+9TTNoj3+bDlzKS0lv06dPz93Q13SWxZyThOOSW+E233zzYpbnbgHcddddc2uTG+WS7ygJX3laFnjttdfinHPOiTvuuGPxwlL+Hmjuprdko2TPs88+e6l/r9di4O3CCy+M5H9JEDN5ivldqrfA27vvvhvrr79+4UfxXkT4l28LvyYCb/4WJUCgkgICM5XUrf7e5lv9GVSyAvOtpK69CRAgQIAAAQIECBAgQIAAAQIECBAgQIAAAQIECBAgQIAAAQIECBAgUD2BBRGxSv74v/3tb7HqqqtWr5oGOzkJIyU3ah1//PHx5ptv5rpPbtO64YYbYosttmiXRjEhkeYOWNqtYMlNYJdffnn06dMnlltuuZJr++CDDyIJy02cODH37tJurko78Jb0e//998cpp5xS1hm01b9k2CJfSPyvuOKKmDRp0hK39S3t9SSk1r9//9ytgy3dLtb0fYG3Igfyz2XJLYi//e1vI7nVrDCQWErYLX9iclPkrbfempvbhx9+uLiQQw45JHfT4pprrvmN4soVeCut69JWF/O7VG+BtwULFsRqq61WCPFxRPiXbwufhsBbab83VhMgUJqAwExpXvW22nzrbWKl1Wu+pXlZTYAAAQIECBAgQIAAAQIECBAgQIAAAQIECBAgQIAAAQIECBAgQIAAgXoR+DQiOuaL/fTTT6Njx8X/WC891GWdzQWtunbtGpMnT4499tij2Z6ahlOKbbx37965W5KaC7w0t0fT26J69eoVF198cWyzzTaLb10q9uzCdUkg58knn4zrr78+Bg8eHN26dfvGNmkG3toyg2L7LiakU+xe5Vz30UcfxYMPPhj33XdfvPjii/HUU0/ltl955ZXju9/9bu52tmTeSfCyU6dOJR8t8FY8WRJ2GzZsWIwZM2aJl44++ugYO3ZsrLXWWsVv9s+VyTc9c+bM3I1+s2bNajVAK/BWMnFZXkhmv8IKKxTu9VlELPEHZTkoQ5sIvGVomFohUIMCAjM1OJQylmS+ZcSswa3MtwaHoiQCBAgQIECAAAECBAgQIECAAAECBAgQIECAAAECBAgQIECAAAECBAiUQeCLiFg2v08SdFp22cX/WIbtbdGcQBL8Sm51+tnPfrb4VrEk7JbcoHbwwQcvNVSWVuAtqTn5FsaNG5e7za1fv34l3fLVnqmnFXhr7jas1gKHpfRVq4G3Unpoy1qBt9LU/vKXv+RuZLvttttyocNBgwbFwIED2xQ2LDw5udFvwoQJsc8++8Tuu+++1KIE3kqbV7lWf/nll01vyvwyIkq/OrNcBdXBPgJvdTAkJRKoYwGBmToeXhGlm28RSHW8xHzreHhKJ0CAAAECBAgQIECAAAECBAgQIECAAAECBAgQIECAAAECBAgQIECAQAsCS/z3YcntQJ7KCiQ3+1x77bUxZMiQWLhwYe6wYsJuybo0A2+VVaju7osWLcrdoJXcrFU4g6uvvjr222+/dt1il+9M4C1i6623jmnTpkX37t1bHHhbv+u0v6JSb0ostr4k9JbceHjkkUfG9773vejQoUOxr7Z7XT0E3trdZI1usMwy34hwyXS1MCs4NfohK4tARgQEZjIyyKW0Yb7mm20B3REgQIAAAQIECBAgQIAAAQIECBAgQIAAAQIECBAgQIAAAQIECBAgQCCbAnUVeGt6+1elR1LugMt7772XC7r9+7//++LSkzDQFVdcEclZzQQg2txiowauWgObN29enHvuuXHLLbcsMYNJkybFHnvsUbYZNKp/W254a/TAW2vfbCV/LvBWSd2W9xZ4K81e4K00L6sJEChNQCCqNK96W22+9Tax0uo139K8rCZAgAABAgQIECBAgAABAgQIECBAgAABAgQIECBAgAABAgQIECBAgEC9CHwREcvmi/3iiy9i2WUX/2PN9VCvgbevvvoqHnroofjZz34Wc+fOXezas2fPGD9+fPTo0aPs1uUMXKXtXohx0kknxbhx46JTp07tMkpm8B//8R9xwQUXRNJP/klmcM0118SWW27Zrv2bvlxO/7IWVuHNBN4qDFzm7QXeygxa5HZffvllLLfccoWrv4yIJf6gyK0aZpnAW8OMWqMEqiIgMFMV9tQONd/UqKtykPlWhd2hBAgQIECAAAECBAgQIECAAAECBAgQIECAAAECBAgQIECAAAECBAgQqLjApxHRMX/Kp59+Gh07Lv7Hih9e6gFpB6/ae8Pb119/Ha+//npcdNFFMWXKlCXaPfroo2PMmDGx7rrrlspQ1PpyBq7Sdi9ssL2Bt2QGf/rTn+LSSy9d4la35IxKzqCc/kUNvEYWtSXwVkrpixYtirPOOisXUkye4cOHx9ChQ0vZIhp1Ns0hVTLw1nRWJQ2pHYvb+3dGO44u+tXPPvssVlhhhcL1n0XEEn9Q9GYNslDgrUEGrU0CVRIQmKkSfErHmm9K0FU6xnyrBO9YAgQIECBAgAABAgQIECBAgAABAgQIECBAgAABAgQIECBAgAABAgQIVFhgQUSskj/jb3/7W6y66qoVPrK2ty9HGCYfdEtuJps8eXIsXLhwcdNrrLFGLqRz4oknVjRcWI4+8kXXY+AtmcGLL74Yl112Wdx+++2pz6Cc/rX9G7NkdQJv5Z1W4Xe09dZbx7Rp06J79+5lO0TgrWyUJW20YMGCWG211Qrf+TgiGvtfvq0ICryV9IlZTIBAiQICMyWC1dly862zgZVYrvmWCGY5AQIECBAgQIAAAQIECBAgQIAAAQIECBAgQIAAAQIECBAgQIAAAQIE6kTg3YhYfMXYO++8E+utt16dlF6ZMssRVJozZ04cf/zxMXfu3CWK7NWrV1x88cWxzTbbxDLLVPY/3y9HH+0R/vLLL3M3byX9Js/KK68cv//976Nnz57t2bbod5966qk44ogj4s0336zKDKrtXzRUmRcKvJUXVOCtdM96uOHt3XffjfXXX7+wufciorH/5dvKqCv7b8zSvzNvECCQLQGBmWzNs2k35mu+2RbQHQECBAgQIECAAAECBAgQIECAAAECBAgQIECAAAECBAgQIECAAAECBLIp8EpEfDvf2ssvvxzdunXLZqdFdlWuoNKjjz4affv2zQWuklvdLrjggujXr1+stNJKRVbSvmXl6qOtVbz99ttx9NFHxyOPPLJ4iyQAd+GFF8ayyy7b1m1Leq+aM6i2f0lQZVws8FZGzIio58BbeSVa3m3EiBExbNiw3KJ6CLy98sorsdlmmxU29eeIaOx/+bbywQi8pfkb5SwCjScgEJXtmZuv+WZbQHcECBAgQIAAAQIECBAgQIAAAQIECBAgQIAAAQIECBAgQIAAAQIECBDIpsDsiOiRb+2ZZ56JbbfdNpudFtlVuYJKX3/9dS7sdeutt8bgwYNjo402KrKC8iwrVx9tqSbp/brrrssF/AqfLbbYIufxne98py3blvxOUsf06dPjzjvvjHPPPTfVGVTTvzmoxOLjjz+OL774YqmOyc+b3oiXLP7kk0/ihRdeiOTWvuRZuHBhPPfcc/H555/HBx98EAMHDow+ffrkfibwVvJn2uILlQ68lbfa6u1Wb4G32bNnx3bbbVcINiciGvtfvq18PgJv1fv9cjKBRhAQiMr2lM3XfLMtoDsCBAgQIECAAAECBAgQIECAAAECBAgQIECAAAECBAgQIECAAAECBAhkU+ChiPhevrUHHngg9tlnn5rt9KWXXorDDz885s6dm0qNvXv3zt2wtOaaa6ZyXjkPqWbgKglOHnrooc2Gpw466KC45pprYp111ilnuzW3V5r+ixYtirPOOivnWo1n6tSpAm8Vghd4Kw623gJvDz74YOy7776FzT0cEXsX121jrhJ4a8y565pAWgICUWlJV+cc862Oe1qnmm9a0s4hQIAAAQIECBAgQIAAAQIECBAgQIAAAQIECBAgQIAAAQIECBAgQIBAugK/iYjD8kfecsstccQRR6RbQQmnCbwVj5Vm4KqwqldeeSVOP/30mDFjRu6P999//9h9991j5MiRuZvBkufUU0+NMWPGxEorrVR8Q3W2Mk3/5Pa2iy66KPe/ajyXX355LnCXPG54K+8EBN6K86y3wFty0+WRRx5Z2NxtEfGT4rptzFUCb405d10TSEtAYCYt6eqcY77VcU/rVPNNS9o5BAgQIECAAAECBAgQIECAAAECBAgQIECAAAECBAgQIECAAAECBAgQSFfgqiR/lD/yyiuvjAEDBqRbQQmnCbwVj5Vm4CpfVdOwW9euXWPy5Mmx3XbbxaBBg2LixImLG+jfv3+MGjUqVl555eKbqqOVafuPGzcuzj777KUKJbPo1q1bdOjQodk1a6yxRmy11Vax7LLLLvHz5J+32GKLJcKJye18a6+9dm7diiuuGJ06dVr8jsBbeT9SgbfiPOst8DZ+/Pg444wzCptL/nI8rbhuG3OVwFtjzl3XBNISEJhJS7o655hvddzTOtV805J2DgECBAgQIECAAAECBAgQIECAAAECBAgQIECAAAECBAgQIECAAAECBNIVGBoRw/NHnn/++TF69Oh0KyjhtKaBtyeeeCJ69uxZwg6NszTNwFVyw9iTTz4Zp512WsydOzeHnATZJk2alLvFaJlllokPP/xiwJpjAAAgAElEQVQwzjvvvPjVr361eAgHH3xwJEGtJIyVtSdN/1qyE3gr7zQE3orzrLfA2+DBg+Piiy8ubG5YRIwortvGXCXw1phz1zWBtAQEZtKSrs455lsd97RONd+0pJ1DgAABAgQIECBAgAABAgQIECBAgAABAgQIECBAgAABAgQIECBAgACBdAVOiIjr8kcec8wxuRu5avUReCt+MmkFrj755JO4+uqrY/jw4bFw4cJcgUmA7fLLL48k0JaE3fJPc6G37t27x8iRI+OQQw5Z6u1jxXddOyvT8q+djv+vEoG38k5E4K04z3oLvPXt2zemTJlS2NyJEXF9cd025iqBt8acu64JpCUgMJOWdHXOMd/quKd1qvmmJe0cAgQIECBAgAABAgQIECBAgAABAgQIECBAgAABAgQIECBAgAABAgQIpCvQOyLuzx+51157xcMPP5xuBSWcJvBWPFalA1dffPFFPPLIIzFkyJCYNWvW4sK23nrruOqqq2KXXXZZIuyWX7Bo0aIYO3ZsjBkzZnFALvlZErZMboDbfPPNm32v+M5rY2Wl/Wujy29WIfBW3skIvBXnWW+Bt+9973u5vz8Lnv0iYnpx3TbmKoG3xpy7rgmkJSAwk5Z0dc4x3+q4p3Wq+aYl7RwCBAgQIECAAAECBAgQIECAAAECBAgQIECAAAECBAgQIECAAAECBAikK7BFRPx3/shNNtkkXn311XQrKOE0gbfisSoVuPr444/jnnvuiUmTJsXjjz++REHHH398jBo1KtZdd90WC/36669zwcqBAwfG3Llzl1h75JFHxmmnnRY77rhjLLfccsU3XGMrK+VfY21+oxyBt/JOSOCtOM96C7xtuumm8dprrxU29y8R8UJx3TbmKoG3xpy7rgmkJSAwk5Z0dc4x3+q4p3Wq+aYl7RwCBAgQIECAAAECBAgQIECAAAECBAgQIECAAAECBAgQIECAAAECBAikK7BCRCwqPPLLL7+MDh06pFtFkac1DbwV+Vq7liU3lk2bNi26d+/ern3Sfrlcgav//d//jXnz5sVjjz0W999/fzz00ENL3MyW9JXYXHjhhXHYYYeVFFL74IMPcre9TZw48Rt7du3aNQ488MD4wQ9+EP/6r/8aa6+9diy//PJpM7b5vHL5t7mAKr0o8FZe+MLvqLw7L3234cOHx9ChQ9M6rizn1FPg7auvvopll122ad+dIuLTsmBkdBOBt4wOVlsEakRAYKZGBlGhMsy3QrA1sq351sgglEGAAAECBAgQIECAAAECBAgQIECAAAECBAgQIECAAAECBAgQIECAAIEKCLwVEV3y+7744os1G+4SeCt++uUIXL3wwguR3LjW9Ba2fBVJKO2MM86Ifv36xUorrVR8cQUrk9ve/vSnP8Wll14at9xyy1L3GDx4cFx00UUlBeraVFCZXiqHf5lKSXUbgbfycgu8FedZT4G35N9jm2++eWFj8yJiw+I6bdxVAm+NO3udE0hDQGAmDeXqnWG+1bNP42TzTUPZGQQIECBAgAABAgQIECBAgAABAgQIECBAgAABAgQIECBAgAABAgQIEKiOwIMRsXf+6LvuuisOOOCA6lTSyqkCb8WPpRyBqySMluxz9NFHL3HwVlttFaecckr06dMnVlllleKLamFlclYStrzmmmvipptuig8//HDx6r322iv3ZxtssEFZzkpjk3L4p1Fnuc8QeCuvqMBbcZ71FHi7++67c7dXFjwPRcQ+xXXauKsE3hp39jonkIaAwEwaytU7w3yrZ5/GyeabhrIzCBAgQIAAAQIECBAgQIAAAQIECBAgQIAAAQIECBAgQIAAAQIECBAgUB2BqyLi1PzRyU1bgwYNqk4lTi2bQLkCV5988kmcc845MX/+/Nh7772jd+/euRsAO3ToULZam26UnDlr1qy44447IglQjR49Onr16lWx8yqxcbn8K1FbJfcUeKukrr2XJlBPgbcxY8bEueeeW9jKxIg4zXRbFhB484UQIFBJAYGZSupWf2/zrf4MKlmB+VZS194ECBAgQIAAAQIECBAgQIAAAQIECBAgQIAAAQIECBAgQIAAAQIECBCorkDyH9r/Ml9CcpvXlClTqluR0wkQIECAQAYFjjnmmNyNlQXP6RGRBM89LQgIvPk8CBCopIDATCV1q7+3+VZ/BpWswHwrqWtvAgQIECBAgAABAgQIECBAgAABAgQIECBAgAABAgQIECBAgAABAgQIVFdg94h4NF/Cd7/73Xj22WerW5HTCRAgQIBABgW22WabeO655wo72yMiHstgq2VtSeCtrJw2I0CgiYDATLY/CfM132wL6I4AAQIECBAgQIAAAQIECBAgQIAAAQIECBAgQIAAAQIECBAgQIAAAQLZFVgtIj4qbO8f//hHfOtb38puxzojQIAAAQIpC3z++eex/PLLNz119Yj4W8ql1N1xAm91NzIFE6grAYGouhpXycWab8lkdfWC+dbVuBRLgAABAgQIECBAgAABAgQIECBAgAABAgQIECBAgAABAgQIECBAgACBkgVeiojN8m/NnDkzdtppp5I38QIBAgQIECDQvMBTTz0VO++8c+EPX46I7rxaFxB4a93ICgIE2i4gMNN2u3p403zrYUptr9F8227nTQIECBAgQIAAAQIECBAgQIAAAQIECBAgQIAAAQIECBAgQIAAAQIECNSDwK8j4sh8oePHj4/+/fvXQ91qJECAAAECdSEwYcKEGDBgQGGtt0TEv9VF8VUuUuCtygNwPIGMCwjMZHvA5mu+2RbQHQECBAgQIECAAAECBAgQIECAAAECBAgQIECAAAECBAgQIECAAAECBLItcFZEXJ5vsU+fPjF16tRsd6w7AgQIECCQosBRRx0VN998c+GJZ0fEuBRLqNujBN7qdnQKJ1AXAgJRdTGmNhdpvm2mq4sXzbcuxqRIAgQIECBAgAABAgQIECBAgAABAgQIECBAgAABAgQIECBAgAABAgQItFlg54h4Mv/2JptsEq+++mqbN/MiAQIECBAgsKTApptuGq+99lrhH+4SETM5tS4g8Na6kRUECLRdQGCm7Xb18Kb51sOU2l6j+bbdzpsECBAgQIAAAQIECBAgQIAAAQIECBAgQIAAAQIECBAgQIAAAQIECBCoF4FFEbFCvtjkP8rfeOON66V2dRIgQIAAgZoVeP311yMJkxc8n0ZEp5otuMYKE3irsYEoh0DGBARmMjbQJu2Yr/lmW0B3BAgQIECAAAECBAgQIECAAAECBAgQIECAAAECBAgQIECAAAECBAgQyL7AAxGxT77NG264IY499tjsd61DAgQIECBQYYEbb7wxjjvuuMJTHoyIfSt8bGa2F3jLzCg1QqAmBQSianIsZSvKfMtGWZMbmW9NjkVRBAgQIECAAAECBAgQIECAAAECBAgQIECAAAECBAgQIECAAAECBAgQKKvABRExIr9j3759I/kP9D0ECBAgQIBA+wSSAPnkyZMLNxkaESPbt2vjvC3w1jiz1imBaggIzFRDPb0zzTc962qcZL7VUHcmAQIECBAgQIAAAQIECBAgQIAAAQIECBAgQIAAAQIECBAgQIAAAQIE0hXYNSIezx/ZuXPnmDdvXroVOI0AAQIECGRQoEuXLjF//vzCznaLiCcy2GpFWhJ4qwirTQkQ+KeAwEy2PwXzNd9sC+iOAAECBAgQIECAAAECBAgQIECAAAECBAgQIECAAAECBAgQIECAAAECjSHwUUSslm919uzZ0aNHj8boXJcECBAgQKACAnPmzIltt922cOe/RcTqFTgqs1sKvGV2tBojUBMCAlE1MYaKFWG+FaOtiY3NtybGoAgCBAgQIECAAAECBAgQIECAAAECBAgQIECAAAECBAgQIECAAAECBAhUXOA3EXFY/pRRo0bF4MGDK36oAwgQIECAQFYFRo8eHUOGDCls77aI+ElW+61EXwJvlVC1JwECeQGBmWx/C+ZrvtkW0B0BAgQIECBAgAABAgQIECBAgAABAgQIECBAgAABAgQIECBAgAABAgQaQ+D4iLg+3+quu+4ajz/+eGN0rksCBAgQIFABgd122y2eeOKJwp1PiIh/r8BRmd1S4C2zo9UYgZoQEIiqiTFUrAjzrRhtTWxsvjUxBkUQIECAAAECBAgQIECAAAECBAgQIECAAAECBAgQIECAAAECBAgQIECg4gLrRcQ7hafMmzcvOnfuXPGDHUCAAAECBLImMH/+/OjSpUvTttaPiHez1msl+xF4q6SuvQkQEJjJ9jdgvuabbQHdESBAgAABAgQIECBAgAABAgQIECBAgAABAgQIECBAgAABAgQIECBAoHEEHo2I3fPtXnXVVXHqqac2Tvc6JUCAAAECZRKYOHFinHbaaYW7PRYRe5Rp+4bZRuCtYUatUQJVERCIqgp7aoeab2rUVTnIfKvC7lACBAgQIECAAAECBAgQIECAAAECBAgQIECAAAECBAgQIECAAAECBAhURWBgRPwif/K+++4bM2bMqEohDiVAgAABAvUs0KtXr3jggQcKWzgnIsbWc0/VqF3grRrqziTQOAICM9metfmab7YFdEeAAAECBAgQIECAAAECBAgQIECAAAECBAgQIECAAAECBAgQIECAAIHGEdg0Iv5c2O78+fNjgw02aBwBnRIgQIAAgXYKvP3229G5c+emu3w7Il5t59YN97rAW8ONXMMEUhUQiEqVO/XDzDd18lQPNN9UuR1GgAABAgQIECBAgAABAgQIECBAgAABAgQIECBAgAABAgQIECBAgACBqgs8FhG75asYN25cnHnmmVUvSgEECBAgQKBeBK644oo466yzCst9PCJ2r5f6a6lOgbdamoZaCGRPQGAmezMt7Mh8zTfbArojQIAAAQIECBAgQIAAAQIECBAgQIAAAQIECBAgQIAAAQIECBAgQIBAYwkMiIgr8y3vtNNOMXPmzMYS0C0BAgQIEGiHwM477xxPPfVU4Q5nRMT4dmzZsK8KvDXs6DVOIBUBgahUmKt2iPlWjT6Vg803FWaHECBAgAABAgQIECBAgAABAgQIECBAgAABAgQIECBAgAABAgQIECBAoGYE1o2IdwurmT17dvTo0aNmClQIAQIECBCoVYE5c+bEtttu27S89SLivVqtuZbrEnir5emojUD9CwjM1P8MW+rAfM032wK6I0CAAAECBAgQIECAAAECBAgQIECAAAECBAgQIECAAAECBAgQIECAQOMJ/EdEHJxv++yzz46xY8c2noKOCRAgQIBAiQIDBw6Myy+/vPCtOyLikBK3sfyfAgJvPgUCBCopIBBVSd3q722+1Z9BJSsw30rq2psAAQIECBAgQIAAAQIECBAgQIAAAQIECBAgQIAAAQIECBAgQIAAAQK1KXBoRNyWL22ttdaK999/vzYrVRUBAgQIEKghgbXXXjs++OCDwooOi4jba6jEuipF4K2uxqVYAnUnIDBTdyMrqWDzLYmr7habb92NTMEECBAgQIAAAQIECBAgQIAAAQIECBAgQIAAAQIECBAgQIAAAQIECBAoi8D8iNggv9PkyZPjmGOOKcvGNiFAgAABAlkUmDJlSvTt27ewtbcjonMWe02rJ4G3tKSdQ6AxBQRmsj138zXfbAvojgABAgQIECBAgAABAgQIECBAgAABAgQIECBAgAABAgQIECBAgAABAo0pMCoiBudb33PPPeORRx5pTAldEyBAgACBIgT22muv+MMf/lC4cnREDCniVUuWIiDw5tMgQKCSAgJRldSt/t7mW/0ZVLIC862krr0JECBAgAABAgQIECBAgAABAgQIECBAgAABAgQIECBAgAABAgQIECBQuwLfjohXCst78sknY+edd67dilVGgAABAgSqJDBz5szYZZddmp7eLSL+XKWSMnGswFsmxqgJAjUrIDBTs6MpS2HmWxbGmt3EfGt2NAojQIAAAQIECBAgQIAAAQIECBAgQIAAAQIECBAgQIAAAQIECBAgQIBAxQVuj4gf50859thj44Ybbqj4oQ4gQIAAAQL1JnDcccfFjTfeWFj2byPi0Hrro9bqFXirtYmoh0C2BARmsjXPpt2Yr/lmW0B3BAgQIECAAAECBAgQIECAAAECBAgQIECAAAECBAgQIECAAAECBAgQaFyB3hFxf2H7b775Zmy44YaNK6JzAgQIECDQROCtt96Krl27NnXZLyKmw2qfgMBb+/y8TYBAywICUdn+QszXfLMtoDsCBAgQIECAAAECBAgQIECAAAECBAgQIECAAAECBAgQIECAAAECBAg0tsB/RsQOeYJBgwbFpZde2tgiuidAgAABAgUC5557bowZM6bQ5OmI2BFS+wUE3tpvaAcCBJYuIBCV7a/DfM032wK6I0CAAAECBAgQIECAAAECBAgQIECAAAECBAgQIECAAAECBAgQIECAQGMLHBsRN+QJVlxxxXjnnXdi1VVXbWwV3RMgQIAAgYhYsGBBrL/++vH3v/+90OO4iLgRUPsFBN7ab2gHAgSWLiAQle2vw3zNN9sCuiNAgAABAgQIECBAgAABAgQIECBAgAABAgQIECBAgAABAgQIECBAgACBP0fEpnmG4cOHx9ChQ6kQIECAAIGGFxgxYkQMGzas0OHViPh2w8OUCUDgrUyQtiFAoFkBgahsfxjma77ZFtAdAQIECBAgQIAAAQIECBAgQIAAAQIECBAgQIAAAQIECBAgQIAAAQIECJwREVfkGdZYY42YP39+dOrUiQwBAgQIEGhYgUWLFkXnzp3jww8/LDQ4MyKubFiUMjcu8FZmUNsRILCEgEBUtj8I8zXfbAvojgABAgQIECBAgAABAgQIECBAgAABAgQIECBAgAABAgQIECBAgAABAgQSgbcjYv08RXKjzQUXXECGAAECBAg0rMDIkSOb3nj6TkRs0LAgFWhc4K0CqLYkQGCxgEBUtj8G8zXfbAvojgABAgQIECBAgAABAgQIECBAgAABAgQIECBAgAABAgQIECBAgAABAgQSgYER8Ys8xaqrrhpvvfVWrLLKKnQIECBAgEDDCXz88cex4YYbxoIFCwp7PycixjYcRgUbFnirIK6tCRAIgahsfwTma77ZFtAdAQIECBAgQIAAAQIECBAgQIAAAQIECBAgQIAAAQIECBAgQIAAAQIECOQF5kVE5/w/DB48OEaNGkWHAAECBAg0nMCQIUNi9OjRhX3Pj4guDQdR4YYF3ioMbHsCDS4gEJXtD8B8zTfbArojQIAAAQIECBAgQIAAAQIECBAgQIAAAQIECBAgQIAAAQIECBAgQIAAgbzAgIi4Mv8PHTp0iDfeeCO6dPHf9/tECBAgQKBxBObNmxcbbbRRfPXVV4VNnxER4xtHIZ1OBd7ScXYKgUYVEIjK9uTN13yzLaA7AgQIECBAgAABAgQIECBAgAABAgQIECBAgAABAgQIECBAgAABAgQIECgUeDEiuuf/4OSTT46rr76aEAECBAgQaBiBU045JSZNmlTY70sRsXnDAKTYqMBbitiOItCAAgJR2R66+ZpvtgV0R4AAAQIECBAgQIAAAQIECBAgQIAAAQIECBAgQIAAAQIECBAgQIAAAQKFAn0j4sbCP3j66adj++23p0SAAAECBDIvMGvWrNhhhx2a9nlsREzOfPNVaFDgrQrojiTQQAICUdketvmab7YFdEeAAAECBAgQIECAAAECBAgQIECAAAECBAgQIECAAAECBAgQIECAAAECTQUej4hd83+4//77xz333EOJAAECBAhkXuCHP/xh3HvvvYV9PhERu2W+8So1KPBWJXjHEmgQAYGobA/afM032wK6I0CAAAECBAgQIECAAAECBAgQIECAAAECBAgQIECAAAECBAgQIECAAIGmAr0j4v7CP7zlllviiCOOIEWAAAECBDIrcOutt8aRRx7ZtL/9ImJ6ZpuucmMCb1UegOMJZFxAICrbAzZf8822gO4IECBAgAABAgQIECBAgAABAgQIECBAgAABAgQIECBAgAABAgQIECBAoDmBmyPi3/I/6NatW7z88sukCBAgQIBAZgU222yzeOWVVwr7+3VE9MlswzXQmMBbDQxBCQQyLCAQleHhRoT5mm+2BXRHgAABAgQIECBAgAABAgQIECBAgAABAgQIECBAgAABAgQIECBAgAABAs0JdIuIJRJuQ4YMiZEjR9IiQIAAAQKZE7jgggti1KhRTfvaLCKWSMBlrvEqNyTwVuUBOJ5AxgUEorI9YPM132wL6I4AAQIECBAgQIAAAQIECBAgQIAAAQIECBAgQIAAAQIECBAgQIAAAQIEliYwNCKGF/5wzpw5sc022xAjQIAAAQKZEXj22WejR48eTfsZFhEjMtNkjTYi8Fajg1EWgYwICERlZJBLacN8zTfbArojQIAAAQIECBAgQIAAAQIECBAgQIAAAQIECBAgQIAAAQIECBAgQIAAgZYE/isi/jW/oFevXjF9+nRiBAgQIEAgMwK9e/eOGTNmFPbz/yJiq8w0WMONCLzV8HCURiADAgJRGRhiCy2Yr/lmW0B3BAgQIECAAAECBAgQIECAAAECBAgQIECAAAECBAgQIECAAAECBAgQINCSwAERcVfhgvHjx0f//v2pESBAgACBuheYMGFCDBgwoGkfB0bE3XXfXB00IPBWB0NSIoE6FhCIquPhFVG6+RaBVMdLzLeOh6d0AgQIECBAgAABAgQIECBAgAABAgQIECBAgAABAgQIECBAgAABAgQIpCRwXUSckD+rY8eO8fzzz8emm26a0vGOIUCAAAEC5Rd49dVXY8stt4zPPvuscPPrI+LE8p9mx+YEBN58FwQIVFJAYKaSutXf23yrP4NKVmC+ldS1NwECBAgQIECAAAECBAgQIECAAAECBAgQIECAAAECBAgQIECAAAECBLIhsGZE/HdErJ1v58ADD4w777wzG93pggABAgQaUuCggw6Ku+5a4hLT9yPiXyLirw0JUoWmBd6qgO5IAg0kIDCT7WGbr/lmW0B3BAgQIECAAAECBAgQIECAAAECBAgQIECAAAECBAgQIECAAAECBAgQIFCMwNERMaVw4fjx46N///7FvGsNAQIECBCoKYEJEybEgAEDmtZ0TETcVFOFZrwYgbeMD1h7BKosIBBV5QFU+HjzrTBwlbc33yoPwPEECBAgQIAAAQIECBAgQIAAAQIECBAgQIAAAQIECBAgQIAAAQIECBCoI4Gp8f/Zu/coO8oyX8C/QAQjAmIQg4zGURBQAS/oARNB5RIQEfEEAybgMKJElEBAuTngAIPECETiCOHiOEqCQTgiIGIEFBBGUFTiDSI4Gh2uCspNLgZy1t7TxE7Tnd57d+/eVbWfXquWY7rq+973eaud+qN+q5Kpz9Q7atSoLF68OFtssUWJWlAqAQIECHS7wM9//vNstdVWWb58pVepFySZ1u02I92/wNtIi9uPQHcJCMxUe97ma77VFtAdAQIECBAgQIAAAQIECBAgQIAAAQIECBAgQIAAAQIECBAgQIAAAQIECDQq8KIkP0sy7pkLtt9++1xzzTWNXu88AgQIECDQcYG3ve1tufbaa3vXcU+SLZP8sePFdVkBAm9dNnDtEhhhAYGoEQYf4e3Md4TBR3g78x1hcNsRIECAAAECBAgQIECAAAECBAgQIECAAAECBAgQIECAAAECBAgQIECg5ALvS3JB7x6OPvrofPrTny55W8onQIAAgW4QOOaYY3LyySf3bXVKkq91Q/9F61HgrWgTUQ+BagkIzFRrnn27MV/zrbaA7ggQIECAAAECBAgQIECAAAECBAgQIECAAAECBAgQIECAAAECBAgQIECgWYF/T/LR3hd94xvfyB577NHsOs4nQIAAAQIjJnDJJZfkPe95T9/9vpDkYyNWhI1WEhB4c0MQINBOAYGodup2fm3z7fwM2lmB+bZT19oECBAgQIAAAQIECBAgQIAAAQIECBAgQIAAAQIECBAgQIAAAQIECBCorsBPk7zumfbGjRuXm2++ORtttFF1O9YZAQIECJRW4M4778zWW2+de+65p3cPtyR5fWmbqkDhAm8VGKIWCBRYQGCmwMMZhtLMdxgQC7yE+RZ4OEojQIAAAQIECBAgQIAAAQIECBAgQIAAAQIECBAgQIAAAQIECBAgQIBAgQW2SfKD3vW9853vzOWXX17gkpVGgAABAt0qsNtuu+Vb3/pW3/a3TXJjt5oUoW+BtyJMQQ0EqisgMFPd2dY6M1/zrbaA7ggQIECAAAECBAgQIECAAAECBAgQIECAAAECBAgQIECAAAECBAgQIECgVYEZSU7vffFRRx2Vk08+udX1XEeAAAECBIZd4Oijj86sWbP6rntIkrnDvpkFmxIQeGuKy8kECDQpIBDVJFjJTjffkg2syXLNt0kwpxMgQIAAAQIECBAgQIAAAQIECBAgQIAAAQIECBAgQIAAAQIECBAgQIDASgL/meQDvf9l/vz5mTp1KiYCBAgQINBxgQULFmTatGl96/hykn/qeHEKiMCbm4AAgXYKCMy0U7fza5tv52fQzgrMt5261iZAgAABAgQIECBAgAABAgQIECBAgAABAgQIECBAgAABAgQIECBAgED1BZ6T5IdJXvdMq895znPyX//1X9l6662r370OCRAgQKCwAjfffHPe8pa35G9/+1vvGm9J8uYkK/1jYZuoeGECbxUfsPYIdFhAYKbDA2jz9ubbZuAOL2++HR6A7QkQIECAAAECBAgQIECAAAECBAgQIECAAAECBAgQIECAAAECBAgQIFABgTckuTFJLfxW/3nNa16TG264Ieuuu24F2tMCAQIECJRN4MEHH8yECRPyy1/+snfptZDbNkl+UrZ+qlqvwFtVJ6svAsUQEJgpxhzaVYX5tku2GOuabzHmoAoCBAgQIECAAAECBAgQIECAAAECBAgQIF2WveYAACAASURBVECAAAECBAgQIECAAAECBAiUXWBqkvm9m9h9991z6aWXlr0v9RMgQIBACQXe/e5357LLLutb+bQkC0rYTmVLFnir7Gg1RqAQAgIzhRhD24ow37bRFmJh8y3EGBRBgAABAgQIECBAgAABAgQIECBAgAABAgQIECBAgAABAgQIECBAgACBSgickOTY3p0cfPDBmTt3biWa0wQBAgQIlENgxowZ+fznP9+32BOTHFeODrqnSoG37pm1Tgl0QkBgphPqI7en+Y6cdSd2Mt9OqNuTAAECBAgQIECAAAECBAgQIECAAAECBAgQIECAAAECBAgQIECAAAEC1RWofTnn/b3b+8xnPpMjjjiiuh3rjAABAgQKIzB79uwceeSRfes5P0ntS6R+CiYg8FawgSiHQMUEBGYqNtA+7Ziv+VZbQHcECBAgQIAAAQIECBAgQIAAAQIECBAgQIAAAQIECBAgQIAAAQIECBAgMJwCqyX5fpK39F70K1/5Svbdd9/h3MdaBAgQIEBgJYHzzjsv++23X1+V/0ry1iRP4yqegMBb8WaiIgJVEhCIqtI0n92L+ZpvtQV0R4AAAQIECBAgQIAAAQIECBAgQIAAAQIECBAgQIAAAQIECBAgQIAAAQLDLfDyJNcleWnvha+44orssssuw72X9QgQIECAQL797W9n11137SvxhyTbJfkdomIKCLwVcy6qIlAVAYGoqkyy/z7M13yrLaA7AgQIECBAgAABAgQIECBAgAABAgQIECBAgAABAgQIECBAgAABAgQIEGiHwIQk1yZZ/ZnF11577Vx99dV505ve1I79rEmAAAECXSrwox/9KDvssEMefvjh3gJPJdk+yQ1dylKKtgXeSjEmRRIorYBAVGlH11Dh5tsQU2lPMt/Sjk7hBAgQIECAAAECBAgQIECAAAECBAgQIECAAAECBAgQIECAAAECBAgQKLzA/01yUe8qX/ayl+XKK6/Mq171qsIXr0ACBAgQKL7Ar3/96+y00075/e9/37fYyUn+X/E76O4KBd66e/66J9BuAYGZdgt3dn3z7ax/u3c333YLW58AAQIECBAgQIAAAQIECBAgQIAAAQIECBAgQIAAAQIECBAgQIAAAQLdLTA9yZm9CV772tfmO9/5TjbccMPultE9AQIECAxJ4O67787OO++cX/ziF33X+UiSeUNa3MUjIiDwNiLMNiHQtQICM9Uevfmab7UFdEeAAAECBAgQIECAAAECBAgQIECAAAECBAgQIECAAAECBAgQIECAAAEC7RY4JslJvTd585vfnEWLFuUFL3hBu/e2PgECBAhUUOAvf/lLJk2alB/+8Id9u/tkkk9XsOVKtiTwVsmxaopAYQQEogozirYUYr5tYS3MouZbmFEohAABAgQIECBAgAABAgQIECBAgAABAgQIECBAgAABAgQIECBAgAABApUW+EySI3p3uN122+WKK67I8573vEo3rjkCBAgQGF6Bv/71r9l1111z3XXX9V14dpIjh3c3q7VTQOCtnbrWJkBAYKba94D5mm+1BXRHgAABAgQIECBAgAABAgQIECBAgAABAgQIECBAgAABAgQIECBAgAABAiMl8IUkB/XebIcddsjll1+eNddcc6RqsA8BAgQIlFjgiSeeyG677Zarr766bxdnJPloiVvrytIF3rpy7JomMGICAlEjRt2Rjcy3I+wjtqn5jhi1jQgQIECAAAECBAgQIECAAAECBAgQIECAAAECBAgQIECAAAECBAgQIEAgyX8k2b+3xI477phvfvObQm9uDwIECBBYpUAt7Paud70rV111Vd/zvpTkn/GVT0DgrXwzUzGBMgkIzJRpWs3Xar7Nm5XpCvMt07TUSoAAAQIECBAgQIAAAQIECBAgQIAAAQIECBAgQIAAAQIECBAgQIAAgWoInJdkWu9Wal96u+yyyzJmzJhqdKgLAgQIEBhWgcceeyy77757f192m59k32HdzGIjJiDwNmLUNiLQlQICM9Ueu/mab7UFdEeAAAECBAgQIECAAAECBAgQIECAAAECBAgQIECAAAECBAgQIECAAAECnRA4P8k+vTfefvvtc8kll2TdddftRD32JECAAIGCCjz44IPZY489cu211/at8KtJ3l/QspXVgIDAWwNITiFAoGUBgaiW6UpxofmWYkwtF2m+LdO5kAABAgQIECBAgAABAgQIECBAgAABAgQIECBAgAABAgQIECBAgAABAgSGKPCs0Ns222yTiy++OOPGjRvi0i4nQIAAgSoI3HPPPdlzzz1z44039m1H2K0CAxZ4q8AQtUCgwAICMwUezjCUZr7DgFjgJcy3wMNRGgECBAgQIECAAAECBAgQIECAAAECBAgQIECAAAECBAgQIECAAAECBLpAYH6Sqb373GKLLeqht1e+8pVd0L4WCRAgQGAggd/85jf1sNvPf/7zvqcsSDKNXPkFBN7KP0MdECiygMBMkacz9NrMd+iGRV7BfIs8HbURIECAAAECBAgQIECAAAECBAgQIECAAAECBAgQIECAAAECBAgQIECgOwT+I8n+vVv9x3/8x1x00UV5wxve0B0CuiRAgACBlQR+8pOfZPLkyfntb3/bV+ZLSf4ZVzUEBN6qMUddECiqgMBMUSczPHWZ7/A4FnUV8y3qZNRFgAABAgQIECBAgAABAgQIECBAgAABAgQIECBAgAABAgQIECBAgACB7hL4QpKDere83nrr5cILL8wOO+zQXRK6JUCAQJcLXH311dlrr73y5z//ua/EGUk+2uU8lWpf4K1S49QMgcIJCMwUbiTDWpD5Ditn4RYz38KNREEECBAgQIAAAQIECBAgQIAAAQIECBAgQIAAAQIECBAgQIAAAQIECBDoWoHZST7Rt/uFCxdmypQpXYuicQIECHSTwAUXXJC99967v5Y/m+SIbrLohl4F3rphynok0DkBgZnO2Y/EzuY7Esqd28N8O2dvZwIECBAgQIAAAQIECBAgQIAAAQIECBAgQIAAAQIECBAgQIAAAQIECBB4tsC/JDmx7z+ffvrpmTFjBi8CBAgQqLDA3Llzc8ghh/TX4bFJ/q3CrXdtawJvXTt6jRMYEQGBmRFh7tgm5tsx+hHZ2HxHhNkmBAgQIECAAAECBAgQIECAAAECBAgQIECAAAECBAgQIECAAAECBAgQINCEwEeT/Hvf84866qicfPLJTSzjVAIECBAoi8DRRx+dWbNm9Vfux5J8oSx9qLM5AYG35rycTYBAcwICM815le1s8y3bxJqr13yb83I2AQIECBAgQIAAAQIECBAgQIAAAQIECBAgQIAAAQIECBAgQIAAAQIECIyMwJQkC/tuNXXq1MyfP39kKrALAQIECIyIwLRp07JgwYL+9to7yQUjUoRNOiIg8NYRdpsS6BoBgZlqj9p8zbfaArojQIAAAQIECBAgQIAAAQIECBAgQIAAAQIECBAgQIAAAQIECBAgQIAAgaIKvL0n9LZB7wLf+ta35rzzzsv48eOLWre6CBAgQKABgaVLl2bffffN97///b5n35ekFnb7XgPLOKXEAgJvJR6e0gmUQEAgqgRDGkKJ5jsEvBJcar4lGJISCRAgQIAAAQIECBAgQIAAAQIECBAgQIAAAQIECBAgQIAAAQIECBAg0MUCmyU5P8nrextstNFG+cpXvpJ3vOMdXUyjdQIECJRX4Lvf/W7222+/3HnnnX2b+GmS9ye5rbzdqbxRAYG3RqWcR4BAKwICM62oleca8y3PrFqp1HxbUXMNAQIECBAgQIAAAQIECBAgQIAAAQIECBAgQIAAAQIECBAgQIAAAQIECIykwNpJ5id5d99NzzzzzEyfPn0ka7EXAQIECAxRYN68efnIRz7S3yqXJpmW5OEhbuHykggIvJVkUMokUFIBgZmSDq7Bss23QaiSnma+JR2csgkQIECAAAECBAgQIECAAAECBAgQIECAAAECBAgQIECAAAECBAgQINCFAnOTHNy370MOOSSf+9znupBDywQIECifwKGHHprTTz+9v8I/n2RG+TpS8VAEBN6GoudaAgQGExCYGUyo3L8333LPb7DqzXcwIb8nQIAAAQIECBAgQIAAAQIECBAgQIAAAQIECBAgQIAAAQIECBAgQIAAgSIJHJLkWem2HXfcMV/84hfzspe9rEi1qoUAAQIEegR+//vf54Mf/GCuuuqq/kwOTdJvCg5gtQUE3qo9X90R6LSAwEynJ9De/c23vb6dXt18Oz0B+xMgQIAAAQIECBAgQIAAAQIECBAgQIAAAQIECBAgQIAAAQIECBAgQIBAswK7JfnPJOv3vvDFL35xzjnnnOy+++7Nrud8AgQIEGijwGWXXZYPfehDuffee/vu8qck/5Tk8jZub+kCCwi8FXg4SiNQAQGBmQoMcRUtmK/5VltAdwQIECBAgAABAgQIECBAgAABAgQIECBAgAABAgQIECBAgAABAgQIECBQRoFXJvlSkrf2Lf7444/PcccdV8ae1EyAAIHKCZxwwgn51Kc+1V9f30+yf5LfVK5pDTUsIPDWMJUTCRBoQUAgqgW0El1iviUaVgulmm8LaC4hQIAAAQIECBAgQIAAAQIECBAgQIAAAQIECBAgQIAAAQIECBAgQIAAgcIInJlket9qal95mzdvXl7ykpcUplCFECBAoJsE7rrrrkyfPj21r7v18zMvyUe6yUOv/QsIvLkzCBBop4DATDt1O7+2+XZ+Bu2swHzbqWttAgQIECBAgAABAgQIECBAgAABAgQIECBAgAABAgQIECBAgAABAgQIEBgJgVpo4oy+G40bNy5nnHFG9txzz5GowR4ECBAg0CNw8cUX56CDDso999zTn8lBSWphZT8EIvDmJiBAoJ0CAjPt1O382ubb+Rm0swLzbaeutQkQIECAAAECBAgQIECAAAECBAgQIECAAAECBAgQIECAAAECBAgQIEBgpAS2TXJ2ktf23fDjH/94PvvZz45UHfYhQIBAVwt84hOfyCmnnNKfwS+SfDjJD7oaSPMrCQi8uSEIEGingMBMO3U7v7b5dn4G7azAfNupa20CBAgQIECAAAECBAgQIECAAAECBAgQIECAAAECBAgQIECAAAECBAgQGEmBNZPMS/JPfTfdZpttMnfu3LzpTW8ayXrsRYAAga4R+NGPfpQZM2bkxhtv7K/n/0wyPckTXQOi0YYEBN4aYnISAQItCgjMtAhXksvMtySDarFM820RzmUECBAgQIAAAQIECBAgQIAAAQIECBAgQIAAAQIECBAgQIAAAQIECBAgUFiBWqjizP6qmz17dmpfH/JDgAABAsMnUPuK5hFHHDHQgh/pCSMP34ZWqoyAwFtlRqkRAoUUEJgp5FiGrSjzHTbKQi5kvoUci6IIECBAgAABAgQIECBAgAABAgQIECBAgAABAgQIECBAgAABAgQIECBAYIgCr0vyhSRv6bvOLrvskjlz5mSzzTYb4hYuJ0CAQHcL3HbbbZk5c2a+/e1v9wfxX0k+muSW7lbS/aoEBN7cHwQItFNAYKadup1f23w7P4N2VmC+7dS1NgECBAgQIECAAAECBAgQIECAAAECBAgQIECAAAECBAgQIECAAAECBAh0WmBWkiP7FjF69OiceuqpmTFjRqfrsz8BAgRKKTB37twcfvjhWbZsWX/1fybJUaVsTNEjKiDwNqLcNiPQdQICM9Ueufmab7UFdEeAAAECBAgQIECAAAECBAgQIECAAAECBAgQIECAAAECBAgQIECAAAECVRd4Z5LTk2zct9Fdd901p5xySl796ldX3UB/BAgQGBaBX/3qV/n4xz+eK664or/17khySJJvDctmFqm8gMBb5UesQQIdFRCI6ih/2zc337YTd3QD8+0ov80JECBAgAABAgQIECBAgAABAgQIECBAgAABAgQIECBAgAABAgQIECBAYIQExiT5XJIP97ffZz7zmRxxxBEjVIptCBAgUE6B2bNn58gjn/XRzGeaOTvJoUkeK2d3qu6EgMBbJ9TtSaB7BARmqj1r8zXfagvojgABAgQIECBAgAABAgQIECBAgAABAgQIECBAgAABAgQIECBAgAABAgS6SWByktOSvLRv0xMnTsysWbMyYcKEbvLQKwECBAYVuOGGG3LUUUfl+uuv7+/cPyQ5LMlFgy7kBAJ9BATe3BIECLRTQCCqnbqdX9t8Oz+DdlZgvu3UtTYBAgQIECBAgAABAgQIECBAgAABAgQIECBAgAABAgQIECBAgAABAgQIFFFgnSSnJPlQf8UddthhOfnkk7PGGmsUsXY1ESBAYMQEnnzyyRx99NE57bRaTrjfn3OSfDzJQyNWlI0qJSDwVqlxaoZA4QQEZgo3kmEtyHyHlbNwi5lv4UaiIAIECBAgQIAAAQIECBAgQIAAAQIECBAgQIAAAQIECBAgQIAAAQIECBAYIYH3JPlsko377jd+/PicdNJJmTp16giVYhsCBAgUS2DBggX55Cc/maVLl/ZX2B1JPpHkG8WqWjVlExB4K9vE1EugXAICM+WaV7PVmm+zYuU633zLNS/VEiBAgAABAgQIECBAgAABAgQIECBAgAABAgQIECBAgAABAgQIECBAgMDwCoxO8pkkh/W37O67754TTzwxW2211fDuajUCBAgUVGDx4sU59thjc9lllw1UYe1zb0cmWVbQFpRVIgGBtxINS6kESiggMFPCoTVRsvk2gVXCU823hENTMgECBAgQIECAAAECBAgQIECAAAECBAgQIECAAAECBAgQIECAAAECBAgMu8Bbk5ycZEJ/Kx9xxBH513/914wZM2bYN7YgAQIEiiDw2GOP1f93bvbs2QOVc0OSo5N8vwj1qqEaAgJv1ZijLggUVUBgpqiTGZ66zHd4HIu6ivkWdTLqIkCAAAECBAgQIECAAAECBAgQIECAAAECBAgQIECAAAECBAgQIECAAIFOCMxMclKSZyXbXvKSl+RTn/pUPvzhD3eiLnsSIECgbQJnn312jj/++Nx111397fFYkk8mmdO2AizctQICb107eo0TGBEBgZkRYe7YJubbMfoR2dh8R4TZJgQIECBAgAABAgQIECBAgAABAgQIECBAgAABAgQIECBAgAABAgQIECBQIoF/SPJvST7QX83bbrttjj322Oy6664lakmpBAgQeLbAFVdckRNPPDE/+MEPBuL5cpJ/SfI//Ai0Q0DgrR2q1iRA4BkBgZlq3wvma77VFtAdAQIECBAgQIAAAQIECBAgQIAAAQIECBAgQIAAAQIECBAgQIAAAQIECBDoX2BSkhOSvLm/X0+ePDmf/OQn87rXvY4fAQIESiVwyy235KSTTspFF100UN0/THJckkWlakyxpRMQeCvdyBRMoFQCAlGlGlfTxZpv02SlusB8SzUuxRIgQIAAAQIECBAgQIAAAQIECBAgQIAAAQIECBAgQIAAAQIECBAgQIBABwQOTvKvSV7Y394f+chHcvTRR+elL31pB0qzJQECBBoX+MMf/pCTTz45Z5555kAXPdDzv3efb3xVZxJoXUDgrXU7VxIgMLiAwMzgRmU+w3zLPL3BazffwY2cQYAAAQIECBAgQIAAAQIECBAgQIAAAQIECBAgQIAAAQIECBAgQIAAAQIEXtDztaOZ/VGMGjUqRx11VI488sisu+66tAgQIFAogQcffDCf+cxnMmvWrCxf3vf14RWlzun5quVfClW8YiotIPBW6fFqjkDHBQRmOj6CthZgvm3l7fji5tvxESiAAAECBAgQIECAAAECBAgQIECAAAECBAgQIECAAAECBAgQIECAAAECBEoksEWSf0nyvv5qXmeddXLEEUfkE5/4RNZYY40StaVUAgSqKPDkk0/ms5/9bGbPnp2HHnpooBa/luTfkvy8igZ6KraAwFux56M6AmUXEJgp+wRXXb/5mm+1BXRHgAABAgQIECBAgAABAgQIECBAgAABAgQIECBAgAABAgQIECBAgAABAgSaF9gpySeTbN/fpRtssEE+/vGP5/DDD89qq63W/OquIECAwBAEnn766Zx66qk55ZRTct999w200rVJTkpy5RC2cimBIQkIvA2Jz8UECAwiIBBV7VvEfM232gK6I0CAAAECBAgQIECAAAECBAgQIECAAAECBAgQIECAAAECBAgQIECAAAECrQvsk+SoJFv2t8SGG26Yww47LDNnzszqq6/e+i6uJECAQAMCTz31VObMmZPTTjstd99990BX/CzJrCRfbWBJpxBoq4DAW1t5LU6g6wUEoqp9C5iv+VZbQHcECBAgQIAAAQIECBAgQIAAAQIECBAgQIAAAQIECBAgQIAAAQIECBAgQGDoAgcmOSLJK/pb6sUvfnEOPfTQHHLIIRkzZszQd7MCAQIEegk89thjOf300/O5z30u995770A2/51kdpKz4BEoioDAW1EmoQ4C1RQQiKrmXJ/pynzNt9oCuiNAgAABAgQIECBAgAABAgQIECBAgAABAgQIECBAgAABAgQIECBAgAABAsMncGiSjyfZqL8lX/CCF2TGjBk5+OCDs/766w/frlYiQKArBf70pz/l85//fObOnZu//OUvAxncmeSUJJ/rSiRNF1pA4K3Q41EcgdILCESVfoSrbMB8zbfaArojQIAAAQIECBAgQIAAAQIECBAgQIAAAQIECBAgQIAAAQIECBAgQIAAAQLDK1B7f//wJIcl2bC/pUePHp2Pfexj+ehHP5qNN954eHe3GgEClRe444478oUvfCH//u//nmXLlg3U791JTktyapK+74RX3kiD5RAQeCvHnFRJoKwCAlFlnVxjdZtvY05lPct8yzo5dRMgQIAAAQIECBAgQIAAAQIECBAgQIAAAQIECBAgQIAAAQIECBAgQIBA0QVWSzKz5+j3i2+1Bvbdd9985CMfybbbblv0ftRHgECHBX7wgx/kzDPPzHnnnbeqSmpfdJvTczzd4ZJtT2CVAgJvbhACBNopIDDTTt3Or22+nZ9BOysw33bqWpsAAQIECBAgQIAAAQIECBAgQIAAAQIECBAgQIAAAQIECBAgQIAAAQIECPyvwMFJDknyyoFAdtppp0yfPj3vfe97mREgQGAlga9//euZN29errzyylXJ/CbJ6Uk+j49AWQQE3soyKXUSKKeAwEw559Zo1ebbqFQ5zzPfcs5N1QQIECBAgAABAgQIECBAgAABAgQIECBAgAABAgQIECBAgAABAgQIECBQToEPJvlYktcNVP7mm2+eD33oQ/Xj+c9/fjm7VDUBAkMWeOSRR3LOOefUj1tvvXVV692S5N+TfHHIm1qAwAgLCLyNMLjtCHSZgMBMtQduvuZbbQHdESBAgAABAgQIECBAgAABAgQIECBAgAABAgQIECBAgAABAgQIECBAgACBkReYnOSgJG8faOvnPve5OeCAA/LP//zPef3rXz/yFdqRAIGOCPz0pz/Nf/zHf+Tcc8/N448/vqoavpfkjCQXdaRQmxIYBgGBt2FAtAQBAgMKCERV++YwX/OttoDuCBAgQIAAAQIECBAgQIAAAQIECBAgQIAAAQIECBAgQIAAAQIECBAgQIBA5wTelmR6kimrKmHHHXfM/vvvn/e///2dq9TOBAi0VeD888/Pl770pVx11VWD7XNBknlJrhnsRL8nUHQBgbeiT0h9BMotIBBV7vkNVr35DiZU7t+bb7nnp3oCBAgQIECAAAECBAgQIECAAAECBAgQIECAAAECBAgQIECAAAECBAgQqIbApkkOTPLhJGsN1NK4cePygQ98IPvtt19e/epXV6NzXRDoYoFf/epX+cpXvpIvf/nLueeee1Yl8WiSs5OclWRJF5NpvWICAm8VG6h2CBRMQGCmYAMZ5nLMd5hBC7ac+RZsIMohQIAAAQIECBAgQIAAAQIECBAgQIAAAQIECBAgQIAAAQIECBAgQIAAga4WeF6SA3qOLVYlsdNOO2XatGmZOnVqVl999a5G0zyBMgk89dRTWbBgQebPn58rr7xysNJ/nuTcnuOvg53s9wTKJiDwVraJqZdAuQQEZso1r2arNd9mxcp1vvmWa16qJUCAAAECBAgQIECAAAECBAgQIECAAAECBAgQIECAAAECBAgQIECAAIHuEdgtyT8nee+qWl5nnXXy/ve/v3689a1v7R4dnRIomcD3v//9nH/++fXjoYceGqz6ryf5jySXD3ai3xMos4DAW5mnp3YCxRcQmCn+jIZSofkORa/415pv8WekQgIECBAgQIAAAQIECBAgQIAAAQIECBAgQIAAAQIECBAgQIAAAQIECBDoboFXJNk/yQeSvHRVFK95zWuy9957Z8qUKdlkk026W033BAogcPvtt+eCCy7IwoUL88tf/nKwiv6Q5MtJvpTkvwc72e8JVEFA4K0KU9QDgeIKCMwUdzbDUZn5Dodicdcw3+LORmUECBAgQIAAAQIECBAgQIAAAQIECBAgQIAAAQIECBAgQIAAAQIECBAgQKCvwOQk+yXZfTCat73tbdlrr70yefLkbLDBBoOd7vcECAyTwH333ZeLLrooF154Ya655ppGVr0syVeSXNTIyc4hUCUBgbcqTVMvBIonIDBTvJkMZ0XmO5yaxVvLfIs3ExURIECAAAECBAgQIECAAAECBAgQIECAAAECBAgQIECAAAECBAgQIECAAIHBBP4xybQkU5NsOtjJ73rXu/Le9763fqy77rqDne73BAg0KfDggw/m61//ev345je/2cjVS5IsSDI/yW8bucA5BKooIPBWxanqiUBxBARmijOLdlRivu1QLc6a5lucWaiEAAECBAgQIECAAAECBAgQIECAAAECBAgQIECAAAECBAgQIECAAAECBAi0IrBjkn16jjGDLbDHHnvkPe95T2r/ud566w12ut8TIDCAwJ///Odccskl+cY3vlH/zwZ+sXPrOQAAIABJREFUHkvy1Z7jqgbOdwqBygsIvFV+xBok0FEBgZmO8rd9c/NtO3FHNzDfjvLbnAABAgQIECBAgAABAgQIECBAgAABAgQIECBAgAABAgQIECBAgAABAgQIDJvAGkn2TvK+JLs1suo73/nO7L777vVjo402auQS5xDoaoE777wzl112Wf341re+1ajF5Um+lmRhkicbvch5BLpBQOCtG6asRwKdExCY6Zz9SOxsviOh3Lk9zLdz9nYmQIAAAQIECBAgQIAAAQIECBAgQIAAAQIECBAgQIAAAQIECBAgQIAAAQLtEnhJkr2STE4ysZFNJk6cmN122y21ENyWW27ZyCXOIdAVAj/72c/q4bbLL788119/faM91068KMmFSe5q9CLnEeg2AYG3bpu4fgmMrIDAzMh6j/Ru5jvS4iO7n/mOrLfdCBAgQIAAAQIECBAgQIAAAQIECBAgQIAAAQIECBAgQIAAAQIECBAgQIDASAtskuT/JtkzyZsb2fxVr3pVdtlll/oxadKkrLbaao1c5hwClRB4+umns2jRonz729+uH7/+9a8b7euHSS5O8v+S3N7oRc4j0M0CAm/dPH29E2i/gMBM+407uYP5dlK//Xubb/uN7UCAAAECBAgQIECAAAECBAgQIECAAAECBAgQIECAAAECBAgQIECAAAECBIoisFmS9yTZI8k2jRT13Oc+NzvvvHN22mmn7Ljjjtlss9oSfghUS+C2227LVVddlSuvvDLf+c538vjjjzfa4I1JLknyjSS3NXqR8wgQ+F8BgTd3AgEC7RQQmGmnbufXNt/Oz6CdFZhvO3WtTYAAAQIECBAgQIAAAQIECBAgQIAAAQIECBAgQIAAAQIECBAgQIAAAQIEiivwyiS79xzvaLTMTTbZJDvssEPe8Y535O1vf3vWX3/9Ri91HoHCCPzpT3/K9773vXz3u9/N1Vdfndtvb+qDbN9NclnP8ZvCNKUQAiUUEHgr4dCUTKBEAgIzJRpWC6WabwtoJbrEfEs0LKUSIECAAAECBAgQIECAAAECBAgQIECAAAECBAgQIECAAAECBAgQIECAAIE2CbwoyW5J3plk1yTPb3SfrbfeOm9729uy/fbbZ7vttss666zT6KXOIzBiAg899FCuu+66XHvttbnmmmty8803N7P3I0muSPKtJJcn+WMzFzuXAIGBBQTe3B0ECLRTQGCmnbqdX9t8Oz+DdlZgvu3UtTYBAgQIECBAgAABAgQIECBAgAABAgQIECBAgAABAgQIECBAgAABAgQIECinwKQkuySp/efmzbTw5je/ORMnTqwfEyZMyAYbbNDM5c4lMCwC9913X2644YZcf/319eOHP/xhs+vemmRRkm/3/Gez1zufAIEGBATeGkByCgECLQsIzLRMV4oLzbcUY2q5SPNtmc6FBAgQIECAAAECBAgQIECAAAECBAgQIECAAAECBAgQIECAAAECBAgQIECgKwQ2TbJTkh17jrWa6fo1r3lNtt1222yzzTb1o/bf/RAYboFf/vKXufHGG+vHD37wg9T+e5M/jya5que4MsmSJq93OgECLQgIvLWA5hICBBoWEJhpmKqUJ5pvKcfWcNHm2zCVEwkQIECAAAECBAgQIECAAAECBAgQIECAAAECBAgQIECAAAECBAgQIECAAIEkb0/yjp7/nNCsyAtf+MLUvgL3pje9qX5svfXW2XDDDZtdxvldLHD33Xfn5ptvzo9+9KP6Uft62wMPPNCKyA1Jvpfkuz3/2coariFAYAgCAm9DwHMpAQKDCgjMDEpU6hPMt9TjG7R48x2UyAkECBAgQIAAAQIECBAgQIAAAQIECBAgQIAAAQIECBAgQIAAAQIECBAgQIDAAALrJHlbku2SbJ9k61akxo8fnze84Q3143Wve11e//rXZ6ONNmplKddUTODOO+/MT3/609xyyy35yU9+Uj+WLl3aapc3J7k2yXVJrknyUKsLuY4AgeEREHgbHkerECDQv4DATLXvDPM132oL6I4AAQIECBAgQIAAAQIECBAgQIAAAQIECBAgQIAAAQIECBAgQIAAAQIECBAYLoEXJHlrkolJal9/e0uSlvIM48aNy1ZbbZUtttiifrz2ta+tH2usscZw1WqdAgk8+eST+cUvflE/fv7zn9ePxYsX55577mm1yto70P+VpPYVt+uTfD/JX1pdzHUECLRHoKX/B9GeUqxKgEAFBQSiKjjUXi2Zr/lWW0B3BAgQIECAAAECBAgQIECAAAECBAgQIECAAAECBAgQIECAAAECBAgQIECAQLsEaum0bXuO/5NkmyTjhrLZZpttlle/+tXZfPPN60ftv2+66aZ5/vOfP5RlXTtCAo888kiWLFmS2267Lbfeemv9+NWvflX/70P8qSXjbkxyU5If9BxPDnFNlxMg0GYBgbc2A1ueQJcLCERV+wYwX/OttoDuCBAgQIAAAQIECBAgQIAAAQIECBAgQIAAAQIECBAgQIAAAQIECBAgQIAAgZEU2DjJm3qOrZPUjjFDLeClL31pNtlkk/qx8cYb55WvfGX9eMUrXiEMN1TcJq+vhdr++7//O7/5zW/qxx133JHbb7+9fvzhD39ocrV+T38syc09x4+S1I47hmNhaxAgMLICAm8j6203At0mIBBV7Ymbr/lWW0B3BAgQIECAAAECBAgQIECAAAECBAgQIECAAAECBAgQIECAAAECBAgQIECAQKcFtkzyhiSv7zm2SrLOcBX14he/OC9/+cvrx/jx4/Oyl70stYBc7fiHf/iHvOhFLxqurbpinT/+8Y/5n//5n3p4rXb8/ve/z9KlS/O73/2uftx7773D6fBQksVJftpz/CTJz4ZzA2sRINA5AYG3ztnbmUA3CAhEVXvK5mu+1RbQHQECBAgQIECAAAECBAgQIECAAAECBAgQIECAAAECBAgQIECAAAECBAgQIFBEgU2S1IJwW/Qcr03yqnYU+tznPjcveclL6seGG26YcePG1Y9aUG6DDTaoB+Jqx/rrr5911123HSV0fM0HH3wwf/rTn1ILs9WO++67rx5cu+eee+rH3Xffnbvuuqt+PP744+2q99dJfpHk5z1HLdh2e7s2sy4BAp0XEHjr/AxUQKDKAgJRVZ5uYr7mW20B3REgQIAAAQIECBAgQIAAAQIECBAgQIAAAQIECBAgQIAAAQIECBAgQIAAAQJlERiT5NVJNu85NktSOzZNsvpINPGc5zwnY8eOzXrrrbfiqIXgnjnWXnvt1I7nP//5WWutterH8573vIwZM6Z+1MJ1a665ZtZYY436UVtv9OjR9WP11VfPaqutllGjRtWP2s/y5cvrx9NPP52nnnoqy5Ytqx9/+9vf8uSTT9aPJ554oh5Ce+yxx+rHX//61zz66KP145FHHsnDDz9cP2qhtmeOP//5z3nmuP/+++vrjdDPU0mWJLmt57g1Se34VZLHRqgG2xAgUBABgbeCDEIZBCoqIBBV0cH2tGW+5lttAd0RIECAAAECBAgQIECAAAECBAgQIECAAAECBAgQIECAAAECBAgQIECAAAECVRCofRHumeOVSZ45/jHJGlVosEQ9PJnkt0l+0+uofantmaNErSiVAIF2Cgi8tVPX2gQICERV+x4wX/OttoDuCBAgQIAAAQIECBAgQIAAAQIECBAgQIAAAQIECBAgQIAAAQIECBAgQIAAgaoLvDTJy5OM7zlelqT2b7VjoyTrVR1gmPv7c5I7k/yh5/h9kqU9x+96/m2Yt7QcAQJVFBB4q+JU9USgOAICUcWZRTsqMd92qBZnTfMtzixUQoAAAQIECBAgQIAAAQIECBAgQIAAAQIECBAgQIAAAQIECBAgQIAAAQIECHRG4PlJXpJkw55jXJLasUGvY/0ktWPtzpTY9l0fTvKnnuO+JM8c9ySpHXf3HHcleaTt1diAAIGuEBB464oxa5JAxwQEZjpGPyIbm++IMHdsE/PtGL2NCRAgQIAAAQIECBAgQIAAAQIECBAgQIAAAQIECBAgQIAAAQIECBAgQIAAgRIKrJnkhT1H7ctwL+g51k2yTk8grhaKq4Xo1uo5npdkTJLn9hy1NWrHc3qO0Ulqx+pJVus5etM8naR2PJVkWc/xtyS144me4/EkteOxJH9N8mjPUQun1cJsteOhJA8m+UvPUftS2wM9R20dPwQIEBhRAYG3EeW2GYGuEyhVYGb58uV96+26gWm4ewRGjRo12DNAqf5+u2dyOiVAgAABAgQIECBAgAABAgQIECBAgAABAgQIECBAgAABAgQIECBAgAABAgS6WMD7nV08fK0T6CaBwV527yYLvRIgMPwCpXqgEngb/hvAisUVEHgr7mxURoAAAQIECBAgQIAAAQIECBAgQIAAAQIECBAgQIAAAQIECBAgQIAAAQIECBAYQKBU72ebIgECBFoVEHhrVc51BAg0IlCqByqBt0ZG+uxzlixZkilTpmTx4sWZNGlSFixYkLFjx7a2WEGuKmtPN9xwQyZOnFhXHGwWAm8FudmUQYAAAQIECBAgQIAAAQIECBAgQIAAAQIECBAgQIAAAQIECBAgQIAAAQIECBBoXKBU72c33pYzCRAgsLKAwJs7ggCBdgqU6oFK4G3gW+HEE0/McccdVz9h/vz5mTp16oqTyxoOW9WNX9aeBN7a+T9n1iZAgAABAgQIECBAgAABAgQIECBAgAABAgQIECBAgAABAgQIECBAgAABAgQIdFygVO9nd1xLAQQIlFZA4K20o1M4gVIIlOqBqiqBt96hp1bukr6BttoaAm+tfbWu9rW7adOmtTKGVV5z/fXXZ8KECc86R+Bt2KktSIAAAQIECBAgQIAAAQIECBAgQIAAAQIECBAgQIAAAQIECBAgQIAAAQIECBAokkCp3s8uEpxaCBAol4DAW7nmpVoCZRMo1QOVwNv/3l5lDrw1E/ha1R/TcH3hTeCtbP+TpV4CBAgQIECAAAECBAgQIECAAAECBAgQIECAAAECBAgQIECAAAECBAgQIECAQKEFSvV+dqElFUeAQKEFBN4KPR7FESi9QKkeqAYLvD322GOZOXNmzjrrrLYO5sADD8ycOXMyZsyYlvbp5i+8CbzdkIkTJ9bvm0mTJqUWuBs7dmy/99GoUaMGewYo1d9vS38sLiJAgAABAgQIECBAgAABAgQIECBAgAABAgQIECBAgAABAgQIECBAgAABAgQIlEvA+53lmpdqCRBoUWCwl91bXNZlBAgQqAuU6oGqioG3wUJPjd6nJ554Yo477rj66X2/ADdcX0NrtJZVnVe0wFsjPd1///2ZOnVqFi1aNGhIbbD1mulf4G0wTb8nQIAAAQIECBAgQIAAAQIECBAgQIAAAQIECBAgQIAAAQIECBAgQIAAAQIECBROoFTvZxdOT0EECJRGQOCtNKNSKIFSCpTqgUrgbeB7TOBt4C+lDfUvU+BtqIKuJ0CAAAECBAgQIECAAAECBAgQIECAAAECBAgQIECAAAECBAgQIECAAAECBAh0jUCp3s/umqlolACBYRcQeBt2UgsSINBLoFQPVM0G3q6//vpMmDBhWAbe+8tcBx54YObMmZMxY8a0tHYzX/lqdAOBt/YF3u64447svffe+fGPf5w3vvGNWbhwYTbeeONGR7PSec3M3hfeWiJ2EQECBAgQIECAAAECBAgQIECAAAECBAgQIECAAAECBAgQIECAAAECBAgQIECgkwKlej+7k1D2JkCg3AICb+Wen+oJFF2gVA9UAm8D304Cb+0LvP3sZz/L5MmTc/vtt2eTTTbJRRddlC233LKlv22Bt5bYXESAAAECBAgQIECAAAECBAgQIECAAAECBAgQIECAAAECBAgQIECAAAECBAgQKItAqd7PLguqOgkQKJ6AwFvxZqIiAlUSKNUDVTcG3pYsWZIpU6Zk8eLFDd938+fPz9SpU1ec33uNSZMmZcGC9oXDBiuymcDXqtYayZ6uvPLK7LzzzivK6es7WM+9f99M/77w1oyscwkQIECAAAECBAgQIECAAAECBAgQIECAAAECBAgQIECAAAECBAgQIECAAAEChRAo1fvZhRBTBAECpRQQeCvl2BRNoDQCpXqgEnhr7L4SeGvMqZGznnrqqRx//PGpfUHvmZ8ZM2Zk9uzZWXPNNRtZYqVzBN6aJnMBAQIECBAgQIAAAQIECBAgQIAAAQIECBAgQIAAAQIECBAgQIAAAQIECBAgQKBMAqV6P7tMsGolQKBYAgJvxZqHaghUTaBUD1QCb43dfmUJvL3lLW/J+eefn/HjxzfWWK+zRuoLb3fffXf222+/XHXVVSt233zzzbNw4cJsueWWTdct8NY0mQsIECBAgAABAgQIECBAgAABAgQIECBAgAABAgQIECBAgAABAgQIECBAgAABAmUSKNX72WWCVSsBAsUSEHgr1jxUQ6BqAqV6oOrGwFujN1ztC2THHXdc/fQiB94uvfTS7LHHHvU6t9hii3zta1/LZptt1mibK84bqcDbggULMm3atGfVd8wxx9S//DZ69Oimahd4a4rLyQQIECBAgAABAgQIECBAgAABAgQIECBAgAABAgQIECBAgAABAgQIECBAgACBsgmU6v3ssuGqlwCB4ggIvBVnFiohUEWBUj1QCbwNfAuWJfA2Z86cHHbYYSsa+c53vpOddtqp6b+tkQi83XffffnQhz6UWkiv9jNlypRcd911qX31bcMNN6wHC9/xjnc0VbvAW1NcTiZAgAABAgQIECBAgAABAgQIECBAgAABAgQIECBAgAABAgQIECBAgAABAgQIlE2gVO9nlw1XvQQIFEdA4K04s1AJgSoKlOqBSuBt4FuwDIG3xx9/PIcffnjOOOOMFY2cdtppmTlzZtN/W+0OvC1fvjxz587NoYceWq9twoQJ+eIXv5hzzjknp556av3fdtttt5x77rkZN25cw/ULvDVM5UQCBAgQIECAAAECBAgQIECAAAECBAgQIECAAAECBAgQIECAAAECBAgQIECAQBkFSvV+dhmB1UyAQDEEBN6KMQdVEKiqQKkeqATeBr4NyxB4u+uuuzJ16tRcc801KxrZd99984UvfCFrr712U39j7Q68XXvttfnABz6QpUuX1us6++yzc8ABB+S2227L/vvvn5tuuqn+7wcddFBmz56dtdZaq6H6Bd4aYnISAQIECBAgQIAAAQIECBAgQIAAAQIECBAgQIAAAQIECBAgQIAAAQIECBAgQKCsAqV6P7usyOomQKDzAgJvnZ+BCghUWaBUD1QCbwPfimUIvF155ZXZeeedV2piww03zDe+8Y28+c1vburvrJ2Bt3vuuacebrv88svrNe21114566yzst5666X25bevfvWrmT59eh5++OH67z/96U/nsMMOy5prrjloDwJvgxI5gQABAgQIECBAgAABAgQIECBAgAABAgQIECBAgAABAgQIECBAgAABAgQIECBQZoFSvZ9dZmi1EyDQWQGBt876251A1QVK9UBVxcBbqzfYJZdckne/+90rLi964O2JJ57IEUcckblz56YWcttuu+1ywQUX1Os/9thj86lPfSqrr756wxy9A2+rumirrbaq77Pppps2tPa9996bgw8+OBdeeGH9/M033zwLFy7MlltuueL6ZcuW5dRTT81RRx214t8aDb0JvDU0BicRIECAAAECBAgQIECAAAECBAgQIECAAAECBAgQIECAAAECBAgQIECAAAECBMoqUKr3s8uKrG4CBDovIPDW+RmogECVBUr1QCXw9vdbcf78+Zk6deqKfyh64O2Xv/xl/Utpt956a/bcc88cc8wx+djHPpabbropzYbSak23I/D2wAMP1ENs55xzTt117bXXzrx587LPPvtk1KiV/9/xo48+Wg/wnXHGGStmULu21lftuoF+BN6q/D+neiNAgAABAgQIECBAgAABAgQIECBAgAABAgQIECBAgAABAgQIECBAgAABAgQIpFTvZ5sXAQIEWhUQeGtVznUECDQiUKoHKoG3v4/0tNNOy8yZM1f8Q5EDb0899VSOP/741Gqs/Zx77rn5p3/6p5X+rfa7WmBs9OjRjdy3wx54W7p0ad3z4osvXrH/rFmzcvjhhw9Y08MPP5wjjzwyZ5555opr3vWud+Wzn/1sNttss377EHhraLxOIkCAAAECBAgQIECAAAECBAgQIECAAAECBAgQIECAAAECBAgQIECAAAECBAiUVaBU72eXFVndBAh0XkDgrfMzUAGBKguU6oGq2cBbuwZ34IEHZs6cORkzZky7tmh63SIH3m6++eZMnjw5tVDZhAkTUvs63ctf/vKVQmvjx4/PggUL6r9v5Kf3F94mTZpUv3bs2LGNXLrSOU8//XSuvvrqfOITn8jixYtX/O6ggw7K7Nmzs9Zaa61yzb5fhaud/MIXvjD/8i//kg9+8INZZ511Vrpe4K3pEbmAAAECBAgQIECAAAECBAgQIECAAAECBAgQIECAAAECBAgQIECAAAECBAgQIFAmgVK9n10mWLUSIFAsAYG3Ys1DNQSqJlCqByqBt4Fvv6IG3h599NH6l9POOeecevFnn312DjjggIwaNSrLly/P3Llzc+ihh9Z/t8cee+Sss87Ki1/84kH/zoYj8Hb33Xfn9NNPzxlnnJHa19qe+Wk07PbM+bUeP/3pT9ePZ35qAb4vf/nL2X777VfqReBt0NE6gQABAgQIECBAgAABAgQIECBAgAABAgQIECBAgAABAgQIECBAgAABAgQIECBQZoFSvZ9dZmi1EyDQWQGBt876251A1QVK9UAl8Fau27EWaKt9eW3fffetF/7ud7+7HnzbYIMNVjTyxz/+MbUv5l188cX1f5s1a1YOP/zwjB49epXNDkfgbeHChfnwhz+8Utjt4IMPzkknnZS11167Kewnnngi5557bo477rjUvvpW+zrcYYcdltVXX32ldQTemmJ1MgECBAgQIECAAAECBAgQIECAAAECBAgQIECAAAECBAgQIECAAAECBAgQIECgbAKlej+7bLjqJUCgOAICb8WZhUoIVFGgVA9UgwXemh1Q76+inXDCCTn22GObXcL5qxC49tpr84EPfCBLly6tB8guuuii7Lzzzs+64uabb87kyZNXnDdv3rzss88+9a/ADfQzHIG3ZcuW5dRTT81RRx1Vr68WdKsF4NZcc82W5loL+P34xz+uh/eOOeaYrLXWWs9aR+CtJVoXESBAgAABAgQIECBAgAABAgQIECBAgAABAgQIECBAgAABAgQIECBAgAABAgTKIlCq97PLgqpOAgSKJyDwVryZqIhAlQRK9UBV5cDb/fffn6lTp2bRokVtvb8mTZpU/+ra2LFj27rPrbfemv333z833XRTfZ/aV9tqgbL+wmS1oNhXv/rVTJ8+vf61tVr4bLDQ23AE3mp1PfTQQ/Wvsr3vfe/Ltttuu8qQ3XCACbwNh6I1CBAgQIAAAQIECBAgQIAAAQIECBAgQIAAAQIECBAgQIAAAQIECBAgQIAAAQKFFSjV+9mFVVQYAQKFFxB4K/yIFEig1AKleqASeBv6vTYSgbd77703Bx54YC655JJ6wW9/+9tz3nnnZaONNhqwgUcffTRHHHFEzjjjjPo5tdBb7f9+//vfn9VWW+1Z1w1X4G3oos2tIPDWnJezCRAgQIAAAQIECBAgQIAAAQIECBAgQIAAAQIECBAgQIAAAQIECBAgQIAAAQIlEyjV+9kls1UuAQIFEhB4K9AwlEKgggKleqASeBv6HdjuwNvSpUvz0Y9+NJdffnm92PHjx+fLX/5ytt9++0GL7xuUq4XeaiG42tfhxowZs9L1Am91jlL9/Q56AziBAAECBAgQIECAAAECBAgQIECAAAECBAgQIECAAAECBAgQIECAAAECBAgQIFB+Ae93ln+GOiBAoAEBgbcGkJxCgEDLAqV6oKpy4K3lCTZw4UiFw37yk59kxowZqX3FrPZTC6zNmzcv++yzT0aNauz/nfUNvdXW2XPPPXPKKafkFa94xYpu293TggULMm3atPp+J5xwQo499tgGpAc/xRfeBjdyBgECBAgQIECAAAECBAgQIECAAAECBAgQIECAAAECBAgQIECAAAECBAgQIECgxAKlej+7xM5KJ0CgwwKNJQQ6XKTtCRAorUCpHqgE3lq7z9odDlu2bFm+9rWv5ZhjjkntC2/P/MyaNav+dbbRo0c3VXjfr8TVLu67Vrt7EnhramROJkCAAAECBAgQIECAAAECBAgQIECAAAECBAgQIECAAAECBAgQIECAAAECBAgQ+F+BUr2fbWgECBBoVUDgrVU51xEg0IhAqR6oBN4aGemzz2l3OKy/r7IdcsghOemkk7LWWmu1VPSdd96ZmTNn5sILL8xee+2Vs846K+utt96Ktdrdk8BbS2NzEQECBAgQIECAAAECBAgQIECAAAECBAgQIECAAAECBAgQIECAAAECBAgQIECg2wVK9X52tw9L/wQItC4g8Na6nSsJEBhcoFQPVAJvgw+0vzPaHQ6r7Xnrrbdm//33z0033VT/0lvtaDXs9kwPDzzwQE499dRMmzYtm2+++UqttbundgXempngqFGjBnsGKNXfbzO9O5cAAQIECBAgQIAAAQIECBAgQIAAAQIECBAgQIAAAQIECBAgQIAAAQIECBAgUFIB73eWdHDKJkCgOYHBXnZvbjVnEyBAYGWBUj1QVTnwdv/992fq1KlZtGhRW+/RSZMmpRbmGjt27LDvc9111+XHP/5xDjrooKy55prDvn7vBQXe6hql+vtt6w1hcQIECBAgQIAAAQIECBAgQIAAAQIECBAgQIAAAQIECBAgQIAAAQIECBAgQIBAMQS831mMOaiCAIE2Cwi8tRnY8gS6XKBUD1QCb0O/W9sZeBt6dY2vIPBWtyrV32/j03UmAQIECBD6te72AAAgAElEQVQgQIAAAQIECBAgQIAAAQIECBAgQIAAAQIECBAgQIAAAQIECBAgQKC0At7vLO3oFE6AQDMCAm/NaDmXAIFmBUr1QPVM4O2GG27IxIkTm+11RM6//vrrM2HChKb3qsIX3ppueggXCLzV8Ur19zuEcbuUAAECBAgQIECAAAECBAgQIECAAAECBAgQIECAAAECBAgQIECAAAECBAgQIFAWAe93lmVS6iRAYEgCAm9D4nMxAQKDCJTqgaqbAm+tBue65Y4XeKtPulR/v91yb+qTAAECBAgQIECAAAECBAgQIECAAAECBAgQIECAAAECBAgQIECAAAECBAgQ6GoB73d29fg1T6B7BATeumfWOiXQCYFSPVAJvHXiFinmngJv9bmU6u+3mHeSqggQIECAAAECBAgQIECAAAECBAgQIECAAAECBAgQIECAAAECBAgQIECAAAECwyrg/c5h5bQYAQJFFRB4K+pk1EWgGgKleqB6JvBWDfqVu7j//vszderULFq0qP4LX3hb9ZQF3uo+pfr7reLfrZ4IECBAgAABAgQIECBAgAABAgQIECBAgAABAgQIECBAgAABAgQIECBAgAABAn0EvN/pliBAoCsEBN66YsyaJNAxgVI9UAm8dew+KdzGAm/1kZTq77dwN5GCCBAgQIAAAQIECBAgQIAAAQIECBAgQIAAAQIECBAgQIAAAQIECBAgQIAAAQLDL+D9zuE3tSIBAgUUEHgr4FCURKBCAqV6oOqmwFs777FJkyZlwYIFGTt2bDu3aevaIxl4a2cjW221VS644IJsuummz9pm1KhRgz0DlOrvt52O1iZAgAABAgQIECBAgAABAgQIECBAgAABAgQIECBAgAABAgQIECBAgAABAgQIFETA+50FGYQyCBBor8BgL7u3d3erEyBQdYFSPVAJvA3P7SjwNrhjLRA4bdq0wU8c4hkCb0MEdDkBAgQIECBAgAABAgQIECBAgAABAgQIECBAgAABAgQIECBAgAABAgQIECBAoFgCpXo/u1h0qiFAoEwCAm9lmpZaCZRPoFQPVAJvw3ODCbwN7ijwNriRMwgQIECAAAECBAgQIECAAAECBAgQIECAAAECBAgQIECAAAECBAgQIECAAAECBJ4lUKr3s82PAAECrQoIvLUq5zoCBBoRKNUDVZUDb40Myzl/F1iyZEmmTJmSxYsXpwoBvv5mO2rUqMGeAUr19+v+JUCAAAECBAgQIECAAAECBAgQIECAAAECBAgQIECAAAECBAgQIECAAAECBAh0gYD3O7tgyFokQCAZ7GV3RgQIEBiKQKkeqATehjJq15ZNQOCtbBNTLwECBAgQIECAAAECBAgQIECAAAECBAgQIECAAAECBAgQIECAAAECBAgQIEAgpXo/27wIECDQqoDAW6tyriNAoBGBUj1QCbw1MlLnVEVA4K0qk9QHAQIECBAgQIAAAQIECBAgQIAAAQIECBAgQIAAAQIECBAgQIAAAQIECBAg0EUCpXo/u4vmolUCBIZZQOBtmEEtR4DASgKleqASeHP3dpOAwFs3TVuvBAgQIECAAAECBAgQIECAAAECBAgQIECAAAECBAgQIECAAAECBAgQIECAQEUESvV+dkXMtUGAQAcEBN46gG5LAl0kUKoHKoG3LroztRqBNzcBAQIECBAgQIAAAQIECBAgQIAAAQIECBAgQIAAAQIECBAgQIAAAQIECBAgQKB0AqV6P7t0ugomQKAwAgJvhRmFQghUUqBUD1QCb5W8BzU1gIDAm1uDAAECBAgQIECAAAECBAgQIECAAAECBAgQIECAAAECBAgQIECAAAECBAgQIFA6gVK9n106XQUTIFAYAYG3woxCIQQqKVCqByqBt0reg5oaQEDgza1BgAABAgQIECBAgAABAgQIECBAgAABAgQIECBAgAABAgQIECBAgAABAgQIECidQKnezy6droIJECiMgMBbYUahEAKVFCjVA5XAWyXvQU0NICDw5tYgQIAAAQIECBAgQIAAAQIECBAgQIAAAQIECBAgQIAAAQIECBAgQIAAAQIECJROoFTvZ5dOV8EECBRGQOCtMKNQCIFKCpTqgUrgrZL3oKYGEBB4c2sQIECAAAECBAgQIECAAAECBAgQIECAAAECBAgQIECAAAECBAgQIECAAAECBEonUKr3s0unq2ACBAojIPBWmFEohEAlBTxQVXKsK5oyX/OttoDuCBAgQIAAAQIECBAgQIAAAQIECBAgQIAAAQIECBAgQIAAAQIECBAgQIAAAQLFEvD+brHmoRoCBNokIPDWJljLEiBQF/BAVe0bwXzNt9oCuiNAgAABAgQIECBAgAABAgQIECBAgAABAgQIECBAgAABAgQIECBAgAABAgQIFEvA+7vFmodqCBBok4DAW5tgLUuAQF3AA1W1bwTzNd9qC+iOAAECBAgQIECAAAECBAgQIECAAAECBAgQIECAAAECBAgQIECAAAECBAgQIFAsAe/vFmseqiFAoE0CAm9tgrUsAQJ1AQ9U1b4RzNd8qy2gOwIECBAgQIAAAQIECBAgQIAAAQIECBAgQIAAAQIECBAgQIAAAQIECBAgQIBAsQS8v1useaiGAIE2CQi8tQnWsgQI1AU8UFX7RjBf8622gO4IECBAgAABAgQIECBAgAABAgQIECBAgAABAgQIECBAgAABAgQIECBAgAABAsUS8P7uKuaxfPnyvj7Fmp5qCAyjwKhRoyqdCat0c8N4H1iKAIHWBDxQteZWlqvMtyyTaq1O823NzVUECBAgQIAAAQIECBAgQIAAAQIECBAgQIAAAQIECBAgQIAAAQIECBAgQIAAgXYJeL9zFbICb+267axbRAGBtyJORU0ECJRFwANVWSbVWp3m25pbWa4y37JMSp0ECBAgQIAAAQIECBAgQIAAAQIECBAgQIAAAQIECBAgQIAAAQIECBAgQIBAtwh4v3MVky5K4G3BggWZNm1avdIDDzwwc+bMyZgxYwp1j95///2ZOnVqFi1aVK/r+uuvz4QJEwpV41CKWbJkSaZMmZLFixdn0qRJqc1k7NixQ1lyRK694YYbMnHixPpeg9Ut8DYiI7EJAQIVFfBAVdHB9rRlvuZbbQHdESBAgAABAgQIECBAgAABAgQIECBAgAABAgQIECBAgAABAgQIECBAgAABAgSKJeD93VXMoxsCb73DdPPnz6+H1lr5EXhrRa391wi8/d14VPu57UCAQBcLeKCq9vDN13yrLaA7AgQIECBAgAABAgQIECBAgAABAgQIECBAgAABAgQIECBAgAABAgQIECBAgECxBLy/u4p5CLw1frMKvDVm1Ttg2NgVjZ010Bf1BN7+7ifw1ti95CwCBFoT8EDVmltZrjLfskyqtTrNtzU3VxEgQIAAAQIECBAgQIAAAQIECBAgQIAAAQIECBAgQIAAAQIECBAgQIAAAQIE2iXg/c5VyDYTeHv66afzu9/9Lpdeemm+973vZfHixVm6dGl99de//vXZaqut8s53vjM77rhj1ltvvabm2TskdeCBB2bOnDkZM2ZMU2sMdHLVv/DWTOBrVaBLlizJlClT6nOdNGlSam5jx45tegYCb02TDdsFAm/DRmkhAgT6EfBAVe3bwnzNt9oCuiNAgAABAgQIECBAgAABAgQIECBAgAABAgQIECBAgAABAgQIECBAgAABAgQIFEvA+7urmEcjgbfly5fnpz/9af7t3/4tF1988aDTfeELX5jp06fn0EMPzYte9KJBz6+dIPDWEFO/Jwm83ZCJEyfWbQYL6o0aNarSmbBKN9f6n4grCRAYJgEPVMMEWdBlzLeggxmmssx3mCAtQ4AAAQIECBAgQIAAAQIECBAgQIAAAQIECBAgQIAAAQIECBAgQIAAAQIECBAYJgHvd64CcrDA27Jly+phtMMOOywPPPBAUyOZMGFC5s6dmze84Q2DXifwNijRgCcULfDWSCf3339/pk6dmkWLFg0aUhtsvWb6F3gbTNPvCRAgMLCAB6pq3x3ma77VFtAdAQIECBAgQIAAAQIECBAgQIAAAQIECBAgQIAAAQIECBAgQIAAAQIECBAgQKBYAt7fXcU8VhV4q4Xd5syZkxNPPDEPP/xwfZXx48fngx/8YPbcc8+86lWvyhprrFH/90ceeSS33HJLzjnnnPpX4J45f9NNN83ZZ5+d7bbbbpV3RTsDb7X6jzvuuPr+J5xwQo499tiW7tDeIa3aAtdff31qob5O/zQT+FpVrUuWLMmUKVOyePHiIYfQBjMReBtMqLXf+8Jba26uIkCgMQEPVI05lfUs8y3r5Bqr23wbc3IWAQIECBAgQIAAAQIECBAgQIAAAQIECBAgQIAAAQIECBAgQIAAAQIECBAgQGCkBLzfuQrpVQXeLrnkkuy7774rwmu1/3v27NkZN27cgCsuX748P/7xj3PooYemFsSq/dRCYfPnz8/LX/7yAa9rV+DtqaeeqgfcTj755PreM2fOzKxZs1YE9Zq5CQXemtFa9bl33HFH9t577/q98sY3vjELFy7Mxhtv3NIGzQT+fOGtJWIXESBAoC7ggaraN4L5mm+1BXRHgAABAgQIECBAgAABAgQIECBAgAABAgQIECBAgAABAgQIECBAgAABAgQIECiWgPd3VzGPgQJvd955Zz3s9r3vfa9+9UEHHVQPu6211loNTffXv/51pk+fvuL6Y445Jscff3xGjx7d7/XtCrw9+OCDOeCAA3LRRRfV991ll11y3nnnZf3112+oj94nCbw1TTbgBT/72c8yefLk3H777dlkk03q89lyyy1b2kDg7e9svvDW0i3kIgIEGhTwQNUgVElPM9+SDq7Bss23QSinESBAgAABAgQIECBAgAABAgQIECBAgAABAgQIECBAgAABAgQIECBAgAABAgRGSMD7nauAHijw9sUvfrEeFKv9vP3tb6+HxDbaaKOmRvbd734306ZNy913353NN988F154YV7zmtf0u0a7Am+1L4jtvvvu9RpqP2uvvXYuvvji7LDDDk31UjtZ4K1psgEvuPLKK7Pzzjuv+H3tC4BTp05taQOBt7+zCby1dAu5iACBBgU8UDUIVdLTzLekg2uwbPNtEMppBAgQIECAAAECBAgQIECAAAECBAgQIECAAAECBAgQIECAAAECBAgQIECAAIEREvB+5yqg+wu8PfbYY5k5c2bOOuus+pXz5s3LgQce2PS4Hn300XzsYx/Lf/7nf9avXVWoqR2Bt+XLl2fOnDk5/PDDV6p9xowZ9a/Vrbnmmk31JPDWFNeAJz/11FP1r/2deOKJK85pdSa1BQTe/k4t8DY896hVCBDoX8ADVbXvDPM132oL6I4AAQIECBAgQIAAAQIECBAgQIAAAQIECBAgQIAAAQIECBAgQIAAAQIECBAgUCwB7++uYh79Bd56B7s23HDDXHbZZXnjG9/Y0lRrobnp06fXr/3Upz5VP0aNenYspx2Bt9/+9rfZZ599ctNNN6XWR+2n9qW32v+9cOHCbLfddk311DfwNtDFQ/laWVMF9ZzcO/D1lre8Jeeff37Gjx/f9FJLlizJlClTsnjx4kyaNCm1mYwdO7bpdQa7oDaD/fbbL1ddddWKU2tfAKzNZMsttxzs8mf9XuDt7yQCb03fPi4gQKAJAQ9UTWCV8FTzLeHQmijZfJvAcioBAgQIECBAgAABAgQIECBAgAABAgQIECBAgAABAgQIECBAgAABAgQIECBAYAQEvN+5CuT+Am+9g09bbbVVLrjggmy66aYtjarRIFuj5zVaxLJlyzJr1qwce+yx9UtOPfXUrLvuujnggAPq/33PPfesf8HuRS96UaNLpqiBt0svvTR77LFHvY8tttgiX/va17LZZps13NczJ45U4K33rHsXecwxx9S//DZ69Oimahd4+zuXwFtTt46TCRBoUsADVZNgJTvdfP8/e/cCt+lc4I//M2MaTRPWsZGtqRAqpKJERETJtvqTnLJCMyHMyOSwsliZhMnsYnKsHCL+Dlkr54ifbFPohGhLrXNYpxwaM7/Xdf2eGXN45nnu+3nu43W/79frelnmur6H9+dq936198e3ywKrc7nyrRPM7QQIECBAgAABAgQIECBAgAABAgQIECBAgAABAgQIECBAgAABAgQIECBAgACBJgv4fecAwFUtvN18883Zfffd8+CDD2ajjTZKcepaUXibMGFCLr744lKkKMQddNBBNResOrXwNm3atEyePHleytdee2223HLLuv9j1YrC2+OPP5699947RUmv+BQnyt1yyy3zTt4rctp8883rWrvC22tcCm91vTpuJkCgTgFfqOoE67Lb5dtlgdW5XPnWCeZ2AgQIECBAgAABAgQIECBAgAABAgQIECBAgAABAgQIECBAgAABAgQIECBAgECTBfy+cwDg/gpv8xe7Vl555Vx55ZV5//vfP6SYilPUJk6cWD575JFHlteIEYvWchp5wts999yTPfbYI3fccUc57+mnn16e7FbMO3PmzGy//fZlEW6ppZbKjBkzstNOO/W7poU3vHDh7dZbby3LdO38vPTSS2Vp79RTT523jJNOOimTJk2qe1nNLrzNmTMn06dPz4EHHliurbA766yzcsYZZ5Qn8BWfbbbZJmeeeWbGjRtX8/oV3l6jUnir+bVxIwECQxDwhWoIaF30iHy7KKwhLFW+Q0DzCAECBAgQIECAAAECBAgQIECAAAECBAgQIECAAAECBAgQIECAAAECBAgQIECgiQJ+3zkAbn+FtxdffLEsTBVlteJTlMKKk9Hq/bzwwgvZb7/98p3vfKd8tDi9a5dddul3mEYV3h577LFyrVdccUU5T3GaWHEC2tixY8u/L0pX3//+98sS3nPPPVeW3oqy2M4775yRI0cOuMVOLLw9/PDDpemPf/zjeWvfbbfdcsopp5R7q+fT7MLb/KfuFeuaW0S89957Fygo7rPPPjn++OPnZTbYHhTeXhNSeBvsbfHnBAgMR8AXquHodf6z8u38jIazQvkOR8+zBAgQIECAAAECBAgQIECAAAECBAgQIECAAAECBAgQIECAAAECBAgQIECAAIHGC/h95wCm/RXeituLk7eKU9GKz2abbZZzzz03q6yySl3p3Hjjjdl1113zyCOPZK211srFF1+cd7/73f2O0YjC2xNPPFGedlastfh88IMfzDnnnFPOPf9n1qxZ5YlihxxySPmPi2LYsccemy9+8YtZcsklF7vHTiy8XXfddfn4xz++wJqLU/kuv/zybLDBBnXl1czC26OPPlq+T1dddVW5ph122KEsVC677LKLlBCLP//617+eyZMnD5jH3M0pvL0Ws8JbXa+8mwkQqFPAF6o6wbrsdvl2WWB1Lle+dYK5nQABAgQIECBAgAABAgQIECBAgAABAgQIECBAgAABAgQIECBAgAABAgQIECDQZAG/7xwAeHGFt4ceeijFSWE33XRT+XS9p27dc889C5zaVRTRilLZ4gplwy28FaeEHXDAAbn22mvL9Y4fPz7f/e53s+mmm/a7+4VLb8VNX/jCF8o1jhs3rt9nOq3w9vLLL2fKlCmZPn16ipLbJptskosuuqhc+xFHHJEjjzwySyyxRM3/8Zq/8DbQQ+uuu245zxprrFHT2MWpe1/+8pfLwmPxKQqIF154YdZZZ515z/eXR62lN4W312JQeKvplXQTAQJDFPCFaohwXfKYfLskqCEuU75DhPMYAQIECBAgQIAAAQIECBAgQIAAAQIECBAgQIAAAQIECBAgQIAAAQIECBAgQKBJAn7fOQDs4gpvxSNXXHFFWXp77rnnyhGK//n4449fbCGsuGfOnDn5+c9/ngMPPDBFEan4LO6ktfmXNdTC2+zZs3P11VeXJ7sVha3iU5zYNmPGjOy0004ZMWLxFaCiMHbSSSflsMMOm7eUosRVlLP+6Z/+KWPHjl1ArtMKb7/5zW/Kk9KKcuF2221X7mO//fbLHXfckXpLacVGm1F4e+qpp8qT9M4444xBs3nhhRfKAt+pp546z714tthXkeniPgpvr8kovDXp/4oYlgCBUsAXqmq/CPKVb7UF7I4AAQIECBAgQIAAAQIECBAgQIAAAQIECBAgQIAAAQIECBAgQIAAAQIECBAg0FkCfr87QB4DFd6KU7emTZuWY445Zl7pbbnllitPUvvMZz6TVVddNWPGjClHf+aZZ3LnnXfmnHPOyWWXXTbv/sFOWpu7tKEU3v74xz+Wp5h973vfm7fDohhVFKZ23nnnjBw5ctA3sdhjUY4rSlVzi33FQ9/61rey//77L1CY66TC26uvvpqjjjqqzKb4nHnmmWVJb/5/VvxZURgbNWrUoA7FDY0uvD344IOZNGlS+T7M/UydOrUsJy5uTUUGX/3qV3PaaafNe+ZTn/pUvvnNb2bNNdfsdx8Kb6+xKLzV9Kq7iQCBIQr4QjVEuC55TL5dEtQQlynfIcJ5jAABAgQIECBAgAABAgQIECBAgAABAgQIECBAgAABAgQIECBAgAABAgQIECDQJAG/7xwAdqDCW/FYUQgrymiTJ09OcVpXPZ/ilLGiuLThhhsO+li9hbf+TgMryninnHJKdtxxxwFPdlt4McWpdNdcc015Kl1R+tpnn33Kk+w6+YS3mTNnZvvtt09RKttoo41y3nnn5W1ve9sCpbWibFi4Fn9ey2f+wttWW21VPrv88svX8ugC9xSn7t1www05+OCDc/fdd8/7s8W5LjzBwqfCFX9eZPvP//zP2XPPPbP00ksv8IjC22scCm91v64eIECgDgFfqOrA6sJb5duFodWxZPnWgeVWAgQIECBAgAABAgQIECBAgAABAgQIECBAgAABAgQIECBAgAABAgQIECBAgEALBPy+cwDkwQpvcx+96667cvTRRy9wWtfihi3KSRMnTiwLZCuuuGJNEddbeCsGfeyxxzJhwoRcccUVKcp1Rdntwx/+cF1lt/kXV5wYd/LJJ+eLX/xi1lprrUXW3SknvBVlv+LktDPOOKNc4+mnn5699tqr3HdR3ps+fXppX3w+/elP59vf/nbe9KY3DZpDIwpvjzzySGlYnLI3/4l5tZbd5i6y2OPXv/718pr7WdxpgQpvr0Wr8Dboa+4GAgSGIeAL1TDwuuBR+XZBSMNYonyHgedRAgQIECBAgAABAgQIECBAgAABAgQIECBAgAABAgQIECBAgAABAgQIECBAgEATBPy+cwDUWgtvxRBFmao4Uezyyy/PTTfdVJ7eVfx98VlvvfXK0llxMtjmm2+elVZaqa4oh1J4KyYoTjo7++yz87WvfS3jxo2ra856b+6EwluRQWG12267lcv/h3/4h7L4Nr/3E088URYBL7vssvKeqVOn5qCDDsqoUaMG3HIjCm8XXnhhWRicv+z25S9/Occee2yWWmqpushffvnlnHnmmWW2xalvxal7xUmDSyyxxALjKLy9xqHwVtcr5mYCBOoU8IWqTrAuu12+XRZYncuVb51gbidAgAABAgQIECBAgAABAgQIECBAgAABAgQIECBAgAABAgQIECBAgAABAgQINFnA7zsHAK6n8NbMnIZaeGvmmhYeuxMKbzfffHN23333smhYFMguueSSfPzjH1+EoSgCbr/99vPumzFjRnbaaacBT79rROFt1qxZOfHEE3PIIYeU6yuKbkUBbskllxxSVEXB7+c//3lZ3jvssMMyduzYRcZReHuNROFtSK+ZhwgQqFHAF6oaobr0Nvl2aXA1Llu+NUK5jQABAgQIECBAgAABAgQIECBAgAABAgQIECBAgAABAgQIECBAgAABAgQIECDQIgG/7xwAWuGtRW9hA6a55557sscee+SOO+4oRytObSsKZf2VyYqi2Pe///1MnDixPG2tKJ8NVnprROGtWNezzz5bnsr22c9+NhtuuOGAJbsGsETh7TVFhbdGvFHGIEBgcQK+UFX73ZCvfKstYHcECBAgQIAAAQIECBAgQIAAAQIECBAgQIAAAQIECBAgQIAAAQIECBAgQIAAgc4S8PvdAfLopcLbM888k1//+tdlQer2229PcWLbXXfdVRbC5n6WW265rLvuuhk/fnzWX3/9fPCDH8zaa6+d0aNHt/WtfuyxxzJhwoRcccUV5To222yznHvuuVlllVUWu64XXnghU6ZMyamnnlreU5Teiv955513zsiRIxd5rlGFt1ZDKby9Jq7w1uq3z3wEekvAF6pq5y1f+VZbwO4IECBAgAABAgQIECBAgAABAgQIECBAgAABAgQIECBAgAABAgQIECBAgAABAp0l4Pe7A+RR9cLb7NmzyxPRitPNLrvssgXKbbW+pkUJbrfddsv++++ft7/97U0/sWzhdT344IPZd999c9VVV5V/VJTxvvvd72bTTTcddAsLF+WK0ltRgitOhxszZswCzyu8DcrZ8TcovHV8RBZIoKsFfKHq6vgGXbx8ByXq6hvk29XxWTwBAgQIECBAgAABAgQIECBAgAABAgQIECBAgAABAgQIECBAgAABAgQIECBQQQG/7xwg1CoX3h599NEcfvjhOfvssxvyWhdlsYMPPjiTJ0/O2LFjGzLmYIP84he/KIt2xSlmxadYQ1He22mnnWou3i1ceivG2W677XLCCSfkHe94x7wlNLvwdv7552fXXXct5zv66KNzxBFHDLb9mv7cCW+vMSm81fTKuIkAgSEK+EI1RLgueUy+XRLUEJcp3yHCeYwAAQIECBAgQIAAAQIECBAgQIAAAQIECBAgQIAAAQIECBAgQIAAAQIECBAg0CQBv+8cALaqhbeivLXnnnvOK4oVBMVJbdtss0223nrrrLfeehk3blyWWWaZjBw5cp7QrFmzylPgirLczJkzc+mll+aGG25Y4GS44rS3E088MSuuuGKTXtmkWMcPfvCDHHbYYSlOeJv7mTp1avWbkzkAACAASURBVHk626hRo+qae+FT4oqHFx5L4a0u0o68WeGtI2OxKAKVEfCFqjJR9rsR+cq32gJ2R4AAAQIECBAgQIAAAQIECBAgQIAAAQIECBAgQIAAAQIECBAgQIAAAQIECBDoLAG/3x0gjyoW3hY+0aw4FW2fffYpi2JDKak98sgjOfnkk3PqqafOK74VYx177LFZcsklm/K293cq2wEHHFDOOdTT5R566KFMmjQpF198cXbYYYd8+9vfzrLLLjtv/QpvTYmypYMqvLWU22QEek7AF6pqRy5f+VZbwO4IECBAgAABAgQIECBAgAABAgQIECBAgAABAgQIECBAgAABAgQIECBAgAABAp0l4Pe7A+RRxcLbWWedlb322qvc9fjx43PSSSdlu+22y4gRQ68DzZ49OxdccEFZnCtOgFt55ZVz+eWXZ4MNNmja237PPfdkjz32yB133FGe9FZcQy27zV3kU089VZ5Ot+uuu2attdZaYO3dWnirJ4ARw3kJ6pmoTfcO/Q1v04JNS4BAVwn4QtVVcdW9WPnWTdZVD8i3q+KyWAIECBAgQIAAAQIECBAgQIAAAQIECBAgQIAAAQIECBAgQIAAAQIECBAgQKAHBPy+c4CQay28zZkzJ88++2xmzZrV72jFP3/ggQfyt7/9bYE/f/jhh/PnP/953j+79957U/yzYqzPfvaz5Yljxef8888vS1jFZ8KECZk2bVrGjBlT9+tZlNH23XffnHvuueWzRUnsqKOOyqhRo+oea+EHXn755UyZMiXTp08v/+jrX/96Dj300GGPO9AAt9xyS37+85+XRbtmnSY3d36Ft6ZG2ZLBFd5awmwSAj0r4AtVtaOXr3yrLWB3BAgQIECAAAECBAgQIECAAAECBAgQIECAAAECBAgQIECAAAECBAgQIECAAIHOEvD73QHymFt4m7/s1Kr4jj766BxxxBHldI0qvD355JPZZZddcs0115TjXnvttdlyyy0btqVGrbNhC2rgQApvDcRs01AKb22CNy2BHhHwharaQctXvtUWsDsCBAgQIECAAAECBAgQIECAAAECBAgQIECAAAECBAgQIECAAAECBAgQIECAQGcJ+P3uAHnMLbwtXBRrRYQKb61Qrn0OhbfarTr1ToW3Tk3GughUQ8AXqmrkuLhdyFe+1RawOwIECBAgQIAAAQIECBAgQIAAAQIECBAgQIAAAQIECBAgQIAAAQIECBAgQIBAZwn4/e4AecwtvD399NPZbbfdctVVV/V79/jx47P66qtn5MiRi/z56173urz3ve/NUksttcCfjR49Ou95z3tS/HnxKf662mqrZdSoUeW19NJLZ8SI/1fRadTJac8991z23XffnHvuueW4hx12WI466qhyvuF+Xn755UyZMiXTp08vh/r617+eQw89dLjDdszzCm8dE8WQF6LwNmQ6DxIgUIOAL1Q1IHXxLfLt4vBqWLp8a0ByCwECBAgQIECAAAECBAgQIECAAAECBAgQIECAAAECBAgQIECAAAECBAgQIECghQJ+3zkA9tzCWwvz6HeqRhXeisHPOuus7LXXXuU8RQlvxowZ2WmnneaV64ay19mzZ+eCCy7IPvvsk6JUt/LKK+fyyy/PBhtsMJThOvIZhbeOjKWuRSm81cXlZgIE6hTwhapOsC67Xb5dFlidy5VvnWBuJ0CAAAECBAgQIECAAAECBAgQIECAAAECBAgQIECAAAECBAgQIECAAAECBAg0WcDvOwcArmLh7YknnsiECRNy2WWXlTsvSm9FUe2AAw4oi2r1fh555JGcfPLJOfXUU8uyW/E56KCDcuyxx2bJJZesd7iOvV/hrWOjqXlhCm81U7mRAIEhCPhCNQS0LnpEvl0U1hCWKt8hoHmEAAECBAgQIECAAAECBAgQIECAAAECBAgQIECAAAECBAgQIECAAAECBAgQINBEAb/vHAC3ioW3YrtFeWvPPffMbbfdNm/3RfHtU5/6VHmtt956GTduXJZZZpmMHDly3j2zZs0qS22PPvpoZs6cmUsvvTQ33HDDvKJbceNuu+2WE088MSuuuGITX9vWD63w1nrzRs+o8NZoUeMRIDC/gC9U1X4f5CvfagvYHQECBAgQIECAAAECBAgQIECAAAECBAgQIECAAAECBAgQIECAAAECBAgQIECgswT8fneAPKpaeCu2XJTWDj/88Jx99tkNeSOLwtzBBx+cyZMnZ+zYsQ0Zs5MGaWXhrZn7XnfddXPRRRdljTXWWGSaESNGVLoTVunNNfOlMTYBAjUJ+EJVE1PX3iTfro2upoXLtyYmNxEgQIAAAQIECBAgQIAAAQIECBAgQIAAAQIECBAgQIAAAQIECBAgQIAAAQIEWibg950DUFe58FZse/bs2bnjjjsyY8aMXHbZZQuc1FbrG7jccsuVp7rtv//+efvb356qdqYU3mp9Izr3PoW3zs3GyghUQcAXqiqkuPg9yFe+1RawOwIECBAgQIAAAQIECBAgQIAAAQIECBAgQIAAAQIECBAgQIAAAQIECBAgQIBAZwn4/e4AeVS98Db/1p9++un87Gc/y8yZM8u/Pvnkk7nrrrsWKMEV5bbihLDx48dn/fXXzwc/+MGsvfbaGT16dGe91U1YjcJbE1BbPKTCW4vBTUegxwR8oap24PKVb7UF7I4AAQIECBAgQIAAAQIECBAgQIAAAQIECBAgQIAAAQIECBAgQIAAAQIECBAg0FkCfr87QB69VHjrrNey81bT7MJbJ+x4RFWP5+vDVXjrhLfMGghUV8AXqupmW+xMvvKttoDdESBAgAABAgQIECBAgAABAgQIECBAgAABAgQIECBAgAABAgQIECBAgAABAgQ6S8DvdwfIo1MKb531ylhNVQUU3qqarH0RINAKAV+oWqHcvjnk2z77Vsws31Yom4MAAQIECBAgQIAAAQIECBAgQIAAAQIECBAgQIAAAQIECBAgQIAAAQIECBAgULuA33cOYKXwVvuL5M7uF1B46/4M7YAAgfYJ+ELVPvtWzCzfVii3bw75ts/ezAQIECBAgAABAgQIECBAgAABAgQIECBAgAABAgQIECBAgAABAgQIECBAgACB/gT8vnOA90LhzX9oeklA4a2X0rZXAgQaLeALVaNFO2s8+XZWHo1ejXwbLWo8AgQIECBAgAABAgQIECBAgAABAgQIECBAgAABAgQIECBAgAABAgQIECBAgMDwBPy+cwA/hbfhvVye7i4BhbfuystqCRDoLAFfqDorj0avRr6NFu2s8eTbWXlYDQECBAgQIECAAAECBAgQIECAAAECBAgQIECAAAECBAgQIECAAAECBAgQIEDA7zsHeAcU3vwHpJcEFN56KW17JUCg0QK+UDVatLPGk29n5dHo1ci30aLGI0CAAAECBAgQIECAAAECBAgQIECAAAECBAgQIECAAAECBAgQIECAAAECBAgMT8DvOwfwU3gb3svl6e4SUHjrrryslgCBzhLwhaqz8mj0auTbaNHOGk++nZWH1RAgQIAAAQIECBAgQIAAAQIECBAgQIAAAQIECBAgQIAAAQIECBAgQIAAAQIE/L5zgHdA4c1/QHpJQOGtl9K2VwIEGi3gC1WjRTtrPPl2Vh6NXo18Gy1qPAIECBAgQIAAAQIECBAgQIAAAQIECBAgQIAAAQIECBAgQIAAAQIECBAgQIDA8AT8vnMAP4W34b1cnu4uAYW37srLagkQ6CwBX6g6K49Gr0a+jRbtrPHk21l5WA0BAgQIECBAgAABAgQIECBAgAABAgQIECBAgAABAgQIECBAgAABAgQIECBAwO87vQMECPSEwIie2KVNEiDQLgFfqNol35p55dsa53bNIt92yZuXAAECBAgQIECAAAECBAgQIECAAAECBAgQIECAAAECBAgQIECAAAECBAgQINC/gN93ejMIEOgJAYW3nojZJgm0TcAXqrbRt2Ri+baEuW2TyLdt9CYmQIAAAQIECBAgQIAAAQIECBAgQIAAAQIECBAgQIAAAQIECBAgQIAAAQIECPQr4PedXgwCBHpCQOGtJ2K2SQJtE/CFqm30LZlYvi1hbtsk8m0bvYkJECBAgAABAgQIECBAgAABAgQIECBAgAABAgQIECBAgAABAgQIECBAgAABAv0K+H2nF4MAgZ4QUHjriZhtkkDbBHyhaht9SyaWb0uY2zaJfNtGb2ICBAgQIECAAAECBAgQIECAAAECBAgQIECAAAECBAgQIECAAAECBAgQIECAQL8Cft/pxSBAoCcEFN56ImabJNA2AV+o2kbfkonl2xLmtk0i37bRm5gAAQIECBAgQIAAAQIECBAgQIAAAQIECBAgQIAAAQIECBAgQIAAAQIECBAg0K+A33d6MQgQ6AkBhbeeiNkmCbRNwBeqttG3ZGL5toS5bZPIt230JiZAgAABAgQIECBAgAABAgQIECBAgAABAgQIECBAgAABAgQIECBAgAABAgQI9Cvg951eDAIEekJA4a0nYrZJAm0T8IWqbfQtmVi+LWFu2yTybRu9iQkQIECAAAECBAgQIECAAAECBAgQIECAAAECBAgQIECAAAECBAgQIECAAAEC/Qr4facXgwCBnhBQeOuJmG2SQNsEfKFqG31LJpZvS5jbNol820ZvYgIECBAgQIAAAQIECBAgQIAAAQIECBAgQIAAAQIECBAgQIAAAQIECBAgQIBAvwJ+3+nFIECgJwQU3noiZpsk0DYBX6jaRt+SieXbEua2TSLfttGbmAABAgQIECBAgAABAgQIECBAgAABAgQIECBAgAABAgQIECBAgAABAgQIECDQr4Dfd3oxCBDoCQGFt56I2SYJtE3AF6q20bdkYvm2hLltk8i3bfQmJkCAAAECBAgQIECAAAECBAgQIECAAAECBAgQIECAAAECBAgQIECAAAECBAj0K+D3nV4MAgR6QkDhrSditkkCbRPwhapt9C2ZWL4tYW7bJPJtG72JCRAgQIAAAQIECBAgQIAAAQIECBAgQIAAAQIECBAgQIAAAQIECBAgQIAAAQL9Cvh9pxeDAIGeEFB464mYbZJA2wR8oWobfUsmlm9LmNs2iXzbRm9iAgQIECBAgAABAgQIECBAgAABAgQIECBAgAABAgQIECBAgAABAgQIECBAgEC/An7f6cUgQKAnBBTeeiJmmyTQNgFfqNpG35KJ5dsS5rZNIt+20ZuYAAECBAgQIECAAAECBAgQIECAAAECBAgQIECAAAECBAgQIECAAAECBAgQqKDA25J8NMmPk/xxiPtr5O87/2mYaxniFjxGgACBwQUU3gY3cgcBAkMXaOQXqqGvwpPNEpBvs2Q7Y1z5dkYOVkGAAAECBAgQIECAAAECBAgQIECAAAECBAgQIECAAAECBAgQIECAAAECBAhUR+APfVs5aohls0b8vrMouh3Zt463V4fWTggQqJKAwluV0rQXAp0n0IgvVJ23KyuaKyDfar8L8q12vnZHgAABAgQIECBAgAABAgQIECBAgAABAgQIECBAgAABAgQIECBAgAABAgQItF6gOOHtpr5pi1Pe6i2+Def3nXOLbsVJc8Vns77SXesVzEiAAIFBBBTevCIECDRTYDhfqJq5LmM3RkC+jXHs1FHk26nJWBcBAgQIECBAgAABAgQIECBAgAABAgQIECBAgAABAgQIECBAgAABAgQIECDQzQLFKW9zS2fFPuopvg3l950LF93mzul0t25+i6ydQMUFFN4qHrDtEWizwFC+ULV5yaavQ0C+dWB14a3y7cLQLJkAAQIECBAgQIAAAQIECBAgQIAAAQIECBAgQIAAAQIECBAgQIAAAQIECBDoeIH5T3mbf7G1FN/q+X1nf0W3ufM53a3jXxMLJNDbAgpvvZ2/3RNotkA9X6iavRbjN15Avo037aQR5dtJaVgLAQIECBAgQIAAAQIECBAgQIAAAQIECBAgQIAAAQIECBAgQIAAAQIECBAgUCWBhU95m39vAxXfavl950BFt2KeYnynu1XpbbIXAhUUUHirYKi2RKCDBGr5QtVBy7WUOgXkWydYl90u3y4LzHIJECBAgAABAgQIECBAgAABAgQIECBAgAABAgQIECBAgAABAgQIECBAgACBrhFY3Clv82+gv+LbQL/vHKzoNndsp7t1zWtioQR6V0DhrXezt3MCrRBQmGmFcvvmkG/77Fsxs3xboWwOAgQIECBAgAABAgQIECBAgAABAgQIECBAgAABAgQIECBAgAABAgQIECBAoFcFBjrlbX6T+YtvxTPzf4pOSK1Ft+I5p7v16ttm3wS6TEDhrcsCs1wCXSagMNNlgdW5XPnWCdZlt8u3ywKzXAIECBAgQIAAAQIECBAgQIAAAQIECBAgQIAAAQIECBAgQIAAAQIECBAgQKCrBGo55W3+DRVltbcttMP+/tlACE5366pXxGIJ9K6AwlvvZm/nBFohoDDTCuX2zSHf9tm3Ymb5tkLZHAQIECBAgAABAgQIECBAgAABAgQIECBAgAABAgQIECBAgAABAgQIECBAgEAvC9R6ylsjjJzu1ghFYxAg0BIBhbeWMJuEQM8KKMxUO3r5yrfaAnZHgAABAgQIECBAgAABAgQIECBAgAABAgQIECBAgAABAgQIECBAgAABAgQIEGiuQL2nvA1nNU53G46eZwkQaKmAwltLuU1GoOcEFKKqHbl85VttAbsjQIAAAQIECBAgQIAAAQIECBAgQIAAAQIECBAgQIAAAQIECBAgQIAAAQIECDRfoBWnvDndrfk5moEAgQYKKLw1ENNQBAgsIqAQVe2XQr7yrbaA3REgQIAAAQIECBAgQIAAAQIECBAgQIAAAQIECBAgQIAAAQIECBAgQIAAAQIEmi/QilPenO7W/BzNQIBAAwUU3hqIaSgCBBYRUIiq9kshX/lWW8DuCBAgQIAAAQIECBAgQIAAAQIECBAgQIAAAQIECBAgQIAAAQIECBAgQIAAAQKtEWjmKW9Od2tNhmYhQKCBAgpvDcQ0FAECiwgoRFX7pZCvfKstYHcECBAgQIAAAQIECBAgQIAAAQIECBAgQIAAAQIECBAgQIAAAQIECBAgQIAAgdYINPOUN6e7tSZDsxAg0EABhbcGYhqKAIFFBBSiqv1SyFe+1RawOwIECBAgQIAAAQIECBAgQIAAAQIECBAgQIAAAQIECBAgQIAAAQIECBAgQIBA6wSaccqb091al5+ZCBBooIDCWwMxDUWAwCICClHVfinkK99qC9gdAQIECBAgQIAAAQIECBAgQIAAAQIECBAgQIAAAQIECBAgQIAAAQIECBAgQKB1As045c3pbq3Lz0wECDRQQOGtgZiGIkBgEQGFqGq/FPKVb7UF7I4AAQIECBAgQIAAAQIECBAgQIAAAQIECBAgQIAAAQIECBAgQIAAAQIECBAg0FqBRp7y5nS31mZnNgIEGiig8NZATEMRILCIgEJUtV8K+cq32gJ2R4AAAQIECBAgQIAAAQIECBAgQIAAAQIECBAgQIAAAQIECBAgQIAAAQIECBBorUAjT3lzultrszMbAQINFFB4ayCmoQgQWERAIaraL4V85VttAbsjQIAAAQIECBAgQIAAAQIECBAgQIAAAQIECBAgQIAAAQIECBAgQIAAAQIECLReoBGnvDndrfW5mZEAgQYKKLw1ENNQBAgsIqAQVe2XQr7yrbaA3REgQIAAAQIECBAgQIAAAQIECBAgQIAAAQIECBAgQIAAAQIECBAgQIAAAQIEWi/QiFPenO7W+tzMSIBAAwUU3hqIaSgCBBYRUIiq9kshX/lWW8DuCBAgQIAAAQIECBAgQIAAAQIECBAgQIAAAQIECBAgQIAAAQIECBAgQIAAAQLtERjOKW9Od2tPZmYlQKCBAgpvDcQ0FAECiwgoRFX7pZCvfKstYHcECBAgQIAAAQIECBAgQIAAAQIECBAgQIAAAQIECBAgQIAAAQIECBAgQIAAgfYIDOeUN6e7tSczsxIg0EABhbcGYhqKAIFFBBSiqv1SyFe+1RawOwIECBAgQIAAAQIECBAgQIAAAQIECBAgQIAAAQIECBAgQIAAAQIECBAgQIBA+wSGcsqb093al5eZCRBooIDCWwMxDUWAwCICClHVfinkK99qC9gdAQIECBAgQIAAAQIECBAgQIAAAQIECBAgQIAAAQIECBAgQIAAAQIECBAgQKB9AkM55c3pbu3Ly8wECDRQQOGtgZiGIkBgEQGFqGq/FPKVb7UF7I4AAQIECBAgQIAAAQIECBAgQIAAAQIECBAgQIAAAQIECBAgQIAAAQIECBAg0F6Bek55c7pbe7MyOwECDRRQeGsgpqEIEFhEQCGq2i+FfOVbbQG7I0CAAAECBAgQIECAAAECBAgQIECAAAECBAgQIECAAAECBAgQIECAAAECBAi0V6CeU96c7tberMxOgEADBRTeGohpKAIEFhFQiKr2SyFf+VZbwO4IECBAgAABAgQIECBAgAABAgQIECBAgAABAgQIECBAgAABAgQIECBAgAABAu0XqOWUN6e7tT8nKyBAoIECCm8NxDQUAQKLCChEVfulkK98qy1gdwQIECBAgAABAgQIECBAgAABAgQIECBAgAABAgQIECBAgAABAgQIECBAgACB9gvUcsqb093an5MVECDQQAGFtwZiGooAgUUEFKKq/VLIV77VFrA7AgQIECBAgAABAgQIECBAgAABAgQIECBAgAABAgQIECBAgAABAgQIECBAgEBnCAx0ypvT3TojI6sgQKCBAgpvDcQ0FAECiwgoRFX7pZCvfKstYHcECBAgQIAAAQIECBAgQIAAAQIECBAgQIAAAQIECBAgQIAAAQIECBAgQIAAgc4QGOiUN6e7dUZGVkGAQAMFFN4aiGkoAgQWEVCIqvZLIV/5VlvA7ggQIECAAAECBAgQIECAAAECBAgQIECAAAECBAgQIECAAAECBAgQIECAAAECnSPQ3ylvTnfrnHyshACBBgoovDUQ01AECCwioBBV7ZdCvvKttoDdESBAgAABAgQIECBAgAABAgQIECBAgAABAgQIECBAgAABAgQIECBAgAABAgQ6R6C/U96c7tY5+VgJAQINFFB4ayCmoQgQWERAIaraL4V85VttAbsjQIAAAQIECBAgQIAAAQIECBAgQIAAAQIECBAgQIAAAQIECBAgQIAAAQIECHSWwPynvDndrbOysRoCBBoooPDWQExDESCwiIBCVLVfCvnKt9oCdkeAAAECBAgQIECAAAECBAgQIECAAAECBAgQIECAAAECBAgQIECAAAECBAgQ6CyB+U95c7pbZ2VjNQQINFBA4a2BmIYiQGARAYWoar8U8pVvtQXsjgABAgQIECBAgAABAgQIECBAgAABAgQIECBAgAABAgQIECBAgAABAgQIECBQu8CSSZbru5ZN8nd91zJJlk6yVN/1xiRj+643JBmT5PV9VzFGcb2u7xqVpLiWSDIySdEBmdsDKX7LW1yzk7yaZFbf9bckxfVy3/VSkuJ6Mclfk7zQdz2f5Lm+69kkzyT5377r6SRP9V3FOD4ECBBoqYDCW0u5TUag5wQUoqoduXzlW20BuyNAgAABAgQIECBAgAABAgQIECBAgAABAgQIECBAgAABAgQIECBAgAABAgR6XaAop705ycp917gkxbXSfNcKSYqrKLRV8VOU4v7Sdz2eZO71aJLieqTvejhJUaLzIUCAwLAFFN6GTWgAAgQGEFCIqvbrIV/5VlvA7ggQIECAAAECBAgQIECAAAECBAgQIECAAAECBAgQIECAAAECBAgQIECAAIGqC7wlyduSjO+73pqk+GfFtUqS4qQ2n9oFipPhHkry577rT0ke7Lv+2PfPah/NnQQI9KyAwlvPRm/jBFoioBDVEua2TSLfttG3ZGL5toTZJAQIECBAgAABAgQIECBAgAABAgQIECBAgAABAgQIECBAgAABAgQIECBAgECTBVZPMvdaNcnc6+1JRjd5bsMvKPBKkj8k+f181/1J5l68CBAgUAoovHkRCBBopoDCTDN12z+2fNufQTNXIN9m6hqbAAECBAgQIECAAAECBAgQIECAAAECBAgQIECAAAECBAgQIECAAAECBAgQaKTAmCTvSrJW37VmkuJaI8kSjZxocWO97nWvy/LLL59ll1123rXMMstk7rXUUkuluN74xjdm7Nix5fWGN7whY8aMKa/Xv/71WXLJJTN69OjyKsYbNWpUeS2xxBIZOXJkRowYUV7FZ86cOeU1e/bsvPrqq5k1a1Z5/e1vf8srr7xSXi+//HJeeumlvPjii+X117/+NS+88EJ5Pf/883nuuefK65lnnpl3Pf3005l7Pfnkk+V4Lfq8muS+JPf2XfckKa7fJnmxRWswDQECHSKg8NYhQVgGgYoKKMxUNNi+bclXvtUWsDsCBAgQIECAAAECBAgQIECAAAECBAgQIECAAAECBAgQIECAAAECBAgQIECgEwWK09rWSbJ23/WeJO9sxkKLEtqb3/zm8lp55ZUzbty48nrTm96UlVZaKSuuuGJ5rbDCCmWxrYqfogz3l7/8JU888UR5Pf7443nsscfy6KOPltcjjzyShx9+uLyKcl2TPr9L8uskv+q7ftl3KlyTpjMsAQLtFlB4a3cC5idQbQGFKPlWW6Dau/Of32rna3cECBAgQIAAAQIECBAgQIAAAQIECBAgQIAAAQIECBAgQIAAAQIECBAgQKAbBIpi2/uSrNd3rZtk6UYtvCiuve1tbyuv8ePH561vfWve8pa3lNff//3fl2U2n9oFikLc//zP/+TPf/5zef3pT3/Kgw8+mD/+8Y/lVRTlGvh5NsndSe7su36RpCjC+RAgUAEBhbcKhGgLBDpYQGGmg8NpwNLk2wDEDh5Cvh0cjqURIECAAAECBAgQIECAAAECBAgQIECAAAECqAoPOwAAIABJREFUBAgQIECAAAECBAgQIECAAIEKCqyWZP2+6wNJimvMcPdZlNdWX3318lpttdWy6qqrltc73vGOvPGNbxzu8J6vQ+D555/Pf//3f+f3v/99eT3wwAO5//77y6soyDXg82KSmX3Xz5IU1wMNGNcQBAi0WEDhrcXgpiPQYwIKM9UOXL7yrbaA3REgQIAAAQIECBAgQIAAAQIECBAgQIAAAQIECBAgQIAAAQIECBAgQIAAAQLNEhidZMO+64NJPpRk3HAmW3PNNfOud70ra621VnkVf7/GGmsotQ0HtYXPFmW4++67L/fee2/uueee8vrtb39b/v0wP48m+WmSO5Lc3ne9MswxPU6AQJMFFN6aDGx4Aj0uoBBV7RdAvvKttoDdESBAgAABAgQIECBAgAABAgQIECBAgAABAgQIECBAgAABAgQIECBAgAABAo0S+LskH0mycZKNknw4yZD6DOPGjcu6666btddeu7ze8573lNfo0UWHzqdqAq+88kp+/etfl9evfvWr8rr77rvz6KNFj21In+I30P8nyW1Jbk3ykyT/O6SRPESAQNMEhvR/IJq2GgMTIFA1AYWoqiW64H7kK99qC9gdAQIECBAgQIAAAQIECBAgQIAAAQIECBAgQIAAAQIECBAgQIAAAQIECBAgMFSBpZN8NMkmSTZN8oGhDDR+/Pi8733vK6/3vve9WW+99bLKKqsMZSjPVEzgoYceyp133pm77rorv/jFL8rrwQcfHOouZya5OcktSX6c5NmhDuQ5AgQaI6Dw1hhHoxAg0L+AQlS13wz5yrfaAnZHgAABAgQIECBAgAABAgQIECBAgAABAgQIECBAgAABAgQIECBAgAABAgQI1COwWZLNkxR/LU5xq+uz3HLLZYMNNsj6669fXh/4wAey8sor1zWGm3tb4JFHHsnMmTPzs5/9rLz+67/+K0899dRQUIrT325KcmPfX4cyhmcIEBiGgMLbMPA8SoDAoAIKUYMSdfUN8u3q+AZdvHwHJXIDAQIECBAgQIAAAQIECBAgQIAAAQIECBAgQIAAAQIECBAgQIAAAQIECBDoaYE1kmyZZIu+a2w9Gu9+97uz4YYb5kMf+lB5FX/vQ6DRAr/5zW/y05/+tLxuv/32FH9f5+eFJNf3Xdclua/O591OgMAQBBTehoDmEQIEahZQmKmZqitvlG9XxlbzouVbM5UbCRAgQIAAAQIECBAgQIAAAQIECBAgQIAAAQIECBAgQIAAAQIECBAgQIBAzwhslWTrJMVf16pn18XpbRtvvHF5bbTRRllppZXqedy9BBoi8Pjjj+e2227LrbfeWl7FKXB1fu5Jck2SH/X9tc7H3U6AQC0CCm+1KLmHAIGhCijMDFWuO56Tb3fkNNRVyneocp4jQIAAAQIECBAgQIAAAQIECBAgQIAAAQIECBAgQIAAAQIECBAgQIAAAQLVEVgxyTZJPpnkE0neWOvWPvCBD+SjH/1oNt1002yyySZZeumla33UfQRaJvDss8/mlltuyc0335wf//jHmTlzZj1zP5/k6iT/meSqJE/U87B7CRBYvIDCm7eDAIFmCijMNFO3/WPLt/0ZNHMF8m2mrrEJECBAgAABAgQIECBAgAABAgQIECBAgAABAgQIECBAgAABAgQIECBAgEDnCqyaZNu+a/Nal7n66qvnYx/7WDbffPNsttlmWWGFFWp91H0EOkbgL3/5S2666abceOONueGGG3L//ffXs7Ybk1zZd/2+ngfdS4DAggIKb94IAgSaKaAw00zd9o8t3/Zn0MwVyLeZusYmQIAAAQIECBAgQIAAAQIECBAgQIAAAQIECBAgQIAAAQIECBAgQIAAAQKdJbBmkn9M8ukkH6plaa9//evz8Y9/PFtuuWW22GKLrLlmMYQPgWoJ3Hvvvbn++utz3XXX5dprr81LL71U6wZ/muSKJJcnubfWh9xHgMD/E1B48yYQINBMAYWZZuq2f2z5tj+DZq5Avs3UNTYBAgQIECBAgAABAgQIECBAgAABAgQIECBAgAABAgQIECBAgAABAgQIEGi/wOpJ/r8k2yXZoJblvPOd78zWW29dXltttVVGjhxZy2PuIVAJgdmzZ+eaa67Jj370o/L63e9+V+u+/ivJZUn+/yR1HRlX6wTuI1A1AYW3qiVqPwQ6S0BhprPyaPRq5Nto0c4aT76dlYfVECBAgAABAgQIECBAgAABAgQIECBAgAABAgQIECBAgAABAgQIECBAgACBRgi8OckOSbZPsnEtA2688cbZZptt8slPfjLrrLNOLY+4h0BPCPzyl7/Mf/7nf+aqq67KrbfeWuueixsvSXJxkodrfch9BHpNQOGt1xK3XwKtFVCYaa13q2eTb6vFWzuffFvrbTYCBAgQIECAAAECBAgQIECAAAECBAgQIECAAAECBAgQIECAAAECBAgQINAsgdFJPpfks0m2qWWSoty27bbbltcqq6xSyyPuIdDTAg899FCuvPLK8ipKcDV+rkrygyQXJnmlxmfcRqAnBBTeeiJmmyTQNgGFmbbRt2Ri+baEuW2TyLdt9CYmQIAAAQIECBAgQIAAAQIECBAgQIAAAQIECBAgQIAAAQIECBAgQIAAAQINEdgiyU5915jBRvz0pz+df/zHf0zx12WXXXaw2/05AQKLEXj66adzxRVX5PLLLy//WsPnxSTf77uur+F+txCovIDCW+UjtkECbRVQmGkrf9Mnl2/Tids6gXzbym9yAgQIECBAgAABAgQIECBAgAABAgQIECBAgAABAgQIECBAgAABAgQIECAwJIG3J9k1yS5J1hhshE996lP5zGc+U17LLLPMYLf7cwIE6hR45plncumll5bXf/zHf9Ty9H1Jzk9yXpI/1PKAewhUUUDhrYqp2hOBzhFQmOmcLJqxEvk2Q7VzxpRv52RhJQQIECBAgAABAgQIECBAgAABAgQIECBAgAABAgQIECBAgAABAgQIECBAYDCB7ZN8Psm2g9340Y9+NDvssEO23377rLTSSoPd7s8JEGiQwOOPP55LLrkkF198cX784x/XMuqVSb6X5JJabnYPgSoJKLxVKU17IdB5AgoznZdJI1ck30Zqdt5Y8u28TKyIAAECBAgQIECAAAECBAgQIECAAAECBAgQIECAAAECBAgQIECAAAECBAjML/COJHsk2T3JWwaiefe7353Pfe5z2XHHHbP66qtTJECgzQL3339/Lrroolx44YX5zW9+M9hq/pzku0nOSfLfg93szwlUQUDhrQop2gOBzhVQmOncbBqxMvk2QrFzx5Bv52ZjZQQIECBAgAABAgQIECBAgAABAgQIECBAgAABAgQIECBAgAABAgQIECDQ2wLbJPlCks8MxLD00ktn5513Lq+PfOQjvS1m9wQ6WOAnP/lJLrjggvJ69tlnB1vppUnOTnLVYDf6cwLdLKDw1s3pWTuBzhdQmOn8jIazQvkOR6/zn5Vv52dkhQQIECBAgAABAgQIECBAgAABAgQIECBAgAABAgQIECBAgAABAgQIECDQOwJvSLJX37X2QNvecssts+uuu2aXXXbJEkss0TtCdkqgywVeffXVnH/++TnvvPNy3XXXDbabXyU5s+/662A3+3MC3Sag8NZtiVkvge4SUJjprrzqXa186xXrrvvl2115WS0BAgQIECBAgAABAgQIECBAgAABAgQIECBAgAABAgQIECBAgAABAgQIVFNgjSQTknwxydjFbXHcuHHZfffd8/nPfz7vete7qilhVwR6SOC3v/1tvve97+W73/1uHn300YF2/kKS05N8O8l9PURkqxUXUHireMC2R6DNAgozbQ6gydPLt8nAbR5evm0OwPQECBAgQIAAAQIECBAgQIAAAQIECBAgQIAAAQIECBAgQIAAAQIECBAg0NMCH00yMcmOAylsscUW2WOPPbLzzjv3NJbNE6iywAUXXJBzzjkn119//WDbvCjJjCQ/HuxGf06g0wUU3jo9Iesj0N0CCjPdnd9gq5fvYELd/efy7e78rJ4AAQIECBAgQIAAAQIECBAgQIAAAQIECBAgQIAAAQIECBAgQIAAAQIEulNg+yT7JNlscct//etfn7322itf+MIXst5663XnLq2aAIG6Be68886cffbZOfPMM/PSSy8N9PxNSU5Nckndk3iAQIcIKLx1SBCWQaCiAgozFQ22b1vylW+1BeyOAAECBAgQIECAAAECBAgQIECAAAECBAgQIECAAAECBAgQIECAAAECBAi0TmDPJPslee/iplxrrbWy9957l9cb3/jG1q3MTAQIdJTA888/nzPOOKO87rnnnoHWdleSf09yVkdtwGII1CCg8FYDklsIEBiygELUkOm64kH5dkVMQ16kfIdM50ECBAgQIECAAAECBAgQIECAAAECBAgQIECAAAECBAgQIECAAAECBAgQIFCzwJeTHJBk1cU9seWWW2bixIn5zGc+U/OgbiRAoDcELr300syYMSPXXXfdQBv+fZKTk/xbb6jYZRUEFN6qkKI9EOhcAYWZzs2mESuTbyMUO3cM+XZuNlZGgAABAgQIECBAgAABAgQIECBAgAABAgQIECBAgAABAgQIECBAgAABAt0tMDLJpL5rlcVtZbfddsuXvvSlbLjhht29W6snQKDpArfffntOO+20nHvuuQPN9VCSaX3X7KYvygQEhiGg8DYMPI8SIDCogMLMoERdfYN8uzq+QRcv30GJ3ECAAAECBAgQIECAAAECBAgQIECAAAECBAgQIECAAAECBAgQIECAAAECBOoSKH6/f1CSyUlW7u/JUaNGZb/99su+++6b1VZbra7B3UyAAIEHHnggp5xySv793/89s2bNWhzII0lOSnJikoV/MwyRQEcIKLx1RAwWQaCyAgozlY223Jh85VttAbsjQIAAAQIECBAgQIAAAQIECBAgQIAAAQIECBAgQIAAAQIECBAgQIAAAQKNEzgwyVeS9Hui29/93d9l//33z5e//OWssMIKjZvVSAQI9KTAX/7yl/zbv/1bpk+fnv/93/9dnEFx4tsJSb7Vk0g23dECCm8dHY/FEeh6AYWoro9wwA3IV77VFrA7AgQIECBAgAABAgQIECBAgAABAgQIECBAgAABAgQIECBAgAABAgQIECAwfIEJSaYkeUd/Q73pTW/KgQcemAMOOCBjxowZ/mxGIECAwHwCL774Yk4++eR861vfymOPPbY4m/9OcnySb8Mj0CkCCm+dkoR1EKimgEJUNXOduyv5yrfaAnZHgAABAgQIECBAgAABAgQIECBAgAABAgQIECBAgAABAgQIECBAgAABAgSGLrBTkkOSrNPfECuvvHImT56cSZMmZYkllhj6LJ4kQIBADQKvvvpqpk2blpNOOimPPPLI4p74ZZKpSb5fw5BuIdBUAYW3pvIanEDPCyhEVfsVkK98qy1gdwQIECBAgAABAgQIECBAgAABAgQIECBAgAABAgQIECBAgAABAgQIECBAoH6BLZMcnmTT/h5daaWV8pWvfCUHHXRQRo4cWf/oniBAgMAwBGbPnp0TTzwxJ5xwQh5//PHFjXRzkmOTXDeMqTxKYFgCCm/D4vMwAQKDCChEVfsVka98qy1gdwQIECBAgAABAgQIECBAgAABAgQIECBAgAABAgQIECBAgAABAgQIECBAoHaBtZP8c5LP9vfI0ksvnSlTpuTggw/O6NGjax/VnQQIEGiCwCuvvJJvfvObOf744/Pss88uboYfJPnXJL9qwhIMSWBAAYU3LwgBAs0UUIhqpm77x5Zv+zNo5grk20xdYxMgQIAAAQIECBAgQIAAAQIECBAgQIAAAQIECBAgQIAAAQIECBAgQIBAVQT+LsnXkkzqb0MjRozIIYcckq9+9atZZpllqrJn+yBAoCICzzzzTL7xjW9k6tSpmTNn4Z8Pz9vktCRHJ/nfimzbNrpAQOGtC0KyRAJdLKAw08Xh1bB0+daA1MW3yLeLw7N0AgQIECBAgAABAgQIECBAgAABAgQIECBAgAABAgQIECBAgAABAgQIEGiJwJeT/EuS5fqb7Utf+lIOPfTQvOUtb2nJYkxCgACBoQr8+c9/znHHHZfTTjttcUM81fe/7/5tqHN4jkA9Agpv9Wi5lwCBegUUZuoV66775dtdedW7WvnWK+Z+AgQIECBAgAABAgQIECBAgAABAgQIECBAgAABAgQIECBAgAABAgQIEOgVga36TjvaoL8Nb7/99jn88MPz3ve+t1c87JMAgYoI3HXXXTn22GNzySWXLG5H/9V3quU1FdmybXSogMJbhwZjWQQqIqAwU5EgF7MN+cq32gJ2R4AAAQIECBAgQIAAAQIECBAgQIAAAQIECBAgQIAAAQIECBAgQIAAAQIEFhT4+yT/mmT3/mA23HDDHHHEEfnEJz7BjQABAl0tcPXVV+eYY47J7bffvrh9fDfJPyf5n67eqMV3rIDCW8dGY2EEKiGgEFWJGBe7CfnKt9oCdkeAAAECBAgQIECAAAECBAgQIECAAAECBAgQIECAAAECBAgQIECAAAECBF4TmJTk2CRjFkZ585vfnCOPPDJf/OIXeREgQKBSAqeffnqOOuqoPPzww/3t68UkhyeZVqlN20xHCCi8dUQMFkGgsgIKUZWNttyYfOVbbQG7I0CAAAECBAgQIECAAAECBAgQIECAAAECBAgQIECAAAECBAgQIECAAAECyUeSHJdko/4wpkyZkn/5l3/JmDGL9ODYESBAoBICL774Yvm/544//vjF7ee2JIcm+UklNmwTHSGg8NYRMVgEgcoKKERVNtpyY/KVb7UF7I4AAQIECBAgQIAAAQIECBAgQIAAAQIECBAgQIAAAQIECBAgQIAAAQIEellgVJJvJJncH8K2226bY445Juuuu24vG9k7AQI9JHD33XfniCOOyJVXXrm4XZ+U5KtJZvUQi602SUDhrUmwhiVAoBRQiKr2iyBf+VZbwO4IECBAgAABAgQIECBAgAABAgQIECBAgAABAgQIECBAgAABAgQIECBAoFcF/jHJN5OstjDA+PHjc+yxx2aXXXbpVRv7JkCgxwXOP//8HH744XnwwQf7k3ggycFJLu9xJtsfpoDC2zABPU6AwIACClHVfkHkK99qC9gdAQIECBAgQIAAAQIECBAgQIAAAQIECBAgQIAAAQIECBAgQIAAAQIECPSawNJJTkiyd38bnzx5co477riMHj2611zslwABAgsIvPLKKzn00ENz0knFoW79fs5I8pUkz6IjMBQBhbehqHmGAIFaBRSiapXqzvvk25251bpq+dYq5T4CBAgQIECAAAECBAgQIECAAAECBAgQIECAAAECBAgQIECAAAECBAgQqILA9kmK5sZbFt7MxhtvnKlTp2ajjTaqwj7tgQABAg0TuO2223LIIYfk1ltv7W/MPyeZnOSShk1ooJ4RUHjrmahtlEBbBBRm2sLesknl2zLqtkwk37awm5QAAQIECBAgQIAAAQIECBAgQIAAAQIECBAgQIAAAQIECBAgQIAAAQIEWiwwJsm3knyxv3m/8Y1vZMqUKS1ekukIECDQXQLHH398vvrVry5u0acnOTDJi921K6ttp4DCWzv1zU2g+gIKM9XOWL7yrbaA3REgQIAAAQIECBAgQIAAAQIECBAgQIAAAQIECBAgQIAAAQIECBAgQIBA1QU+meTkJKstvNFPfOITOeGEE/Kud72r6gb2R4AAgYYI/Pa3v81XvvKVXH311f2N90CSA5L8Z0MmM0jlBRTeKh+xDRJoq4BCVFv5mz65fJtO3NYJ5NtWfpMTIECAAAECBAgQIECAAAECBAgQIECAAAECBAgQIECAAAECBAgQIECAQJMFpiZZ5DiiUaNG5cQTT8z+++/f5OkNT4AAgWoKTJ8+PQcddFBmzZrV3wa/keSQau7crhopoPDWSE1jESCwsIDCTLXfCfnKt9oCdkeAAAECBAgQIECAAAECBAgQIECAAAECBAgQIECAAAECBAgQIECAAAECVRR4b5JTknx44c1tvfXWmTZtWtZcc80q7tueCBAg0DKBe++9N5MmTcqPfvSj/ub8P0n2TXJXyxZkoq4TUHjrusgsmEBXCShEdVVcdS9WvnWTddUD8u2quCyWAAECBAgQIECAAAECBAgQIECAAAECBAgQIECAAAECBAgQIECAAAECBGoQmJjktP7uO/7443PwwQfXMIRbCBAgQKBWgW9+85uZMmXK4m7/UpIZtY7lvt4SUHjrrbztlkCrBRRmWi3e2vnk21rvVs8m31aLm48AAQIECBAgQIAAAQIECBAgQIAAAQIECBAgQIAAAQIECBAgQIAAAQIEmiWwZF+p4p8WnuBDH/pQpk+fnvXXX79ZcxuXAAECPS3ws5/9LPvvv39++tOf9ufwnSRFGfnlnkay+UUEFN68FAQINFNAYaaZuu0fW77tz6CZK5BvM3WNTYAAAQIECBAgQIAAAQIECBAgQIAAAQIECBAgQIAAAQIECBAgQIAAAQKtEtgwyelJ3rPwhF/5yldSnD7kQ4AAAQLNFyhO0TzhhBP6m+jXSb6Y5Pbmr8IM3SKg8NYtSVknge4UUJjpztxqXbV8a5Xqzvvk2525WTUBAgQIECBAgAABAgQIECBAgAABAgQIECBAgAABAgQIECBAgAABAgQIvCbwpSSnLgwybty4nHrqqdluu+1YESBAgEALBS677LLss88+efTRR/ubdZ8kp7VwOabqYAGFtw4Ox9IIVEBAYaYCIQ6wBfnKt9oCdkeAAAECBAgQIECAAAECBAgQIECAAAECBAgQIECAAAECBAgQIECAAAEC3SxQlCYmLryBbbfdNjNmzMib3/zmbt6btRMgQKBrBR5++OFMnDgxV155ZX97mJGkKCv79LiAwluPvwC2T6DJAgpRTQZu8/DybXMATZ5evk0GNjwBAgQIECBAgAABAgQIECBAgAABAgQIECBAgAABAgQIECBAgAABAgQINEVg1STnJPnIwqMfddRR+drXvtaUSQ1KgAABAvUJHH300TnyyCP7e+gnSfZI8vv6RnR3lQQU3qqUpr0Q6DwBhZnOy6SRK5JvIzU7byz5dl4mVkSAAAECBAgQIECAAAECBAgQIECAAAECBAgQIECAAAECBAgQIECAAAECAwtsk+Q7SVaY/7Y3velNOeOMM1Kc7uZDgAABAp0jUJzytvfee+exxx5beFF/SfJPSa7qnNVaSSsFFN5aqW0uAr0noDBT7czlK99qC9gdAQIECBAgQIAAAQIECBAgQIAAAQIECBAgQIAAAQIECBAgQIAAAQIECHSTwAFJvrXwgrfYYoucddZZeetb39pNe7FWAgQI9IzAn/70p+y55565/vrr+9vzgUlO7hkMG50noPDmZSBAoJkCClHN1G3/2PJtfwbNXIF8m6lrbAIECBAgQIAAAQIECBAgQIAAAQIEelZgzpw5C//3rz1rYePVFxgxYoTfJFQ/ZjskQIAAAQIECBAgQIBApwhMT/LlhRdzwAEH5FvfWqQD1ylrtg4CBAgQmE/gwAMPzMkn99tt+7ck+8PqLQH/5XJv5W23BFotoDDTavHWziff1nq3ejb5tlrcfAQIECBAgAABAgQIECBAgAABAgQI9ISAwltPxGyTfQIKb14FAgQIECBAgAABAgQIEGiBwFJJzkvyDwvPddppp2XixIktWIIpCBAgQKBRAjNmzMiXvvSl/ob7YZJdkzzXqLmM09kCCm+dnY/VEeh2AYWZbk9w4PXLV77VFrA7AgQIECBAgAABAgQIECBAgAABAgQINEGgUwpv559/fnbdtfhtQDJhwoRMmzYtY8aMacKOhz7kk08+mV122SXXXHNNOcitt96ajTbaaOgDdtiT9913X3bcccfcfffd2WqrrVJksvzyy3fYKhddzm233ZaNN964/IPB1q3w1vFxWiABAgQIECBAgAABAgS6XWDNJBckWW/+jayyyir53ve+l80337zb92f9BAgQ6EmBG2+8MZ///Ofz0EMPLbz/O5PsnOTenoTpsU0rvPVY4LZLoMUCClEtBm/xdPJtMXiLp5Nvi8FNR4AAAQIECBAgQIAAAQIECBAgQIBAbwj0QuFt/jLdeeedV5bWhvJReBuKWvOfUXhrvrEZCBAgQIAAAQIECBAgQKAmgc2SXJhkpfnv/shHPpJzzz0348ePr2kQNxEgQIBAZwo8+OCD2W233fKTn/xk4QU+nuRzSW7qzJVbVaMEFN4aJWkcAgT6E1CYqfZ7IV/5VlvA7ggQIECAAAECBAgQIECAAAECBAgQINAEAYW32lEV3mqzmr9gWNsTtd21uBP1FN5q83MXAQIECBAgQIAAAQIECDRVYMe+stsCkxT/0p3iX77jQ4AAAQLVEdh1111T/Heg/XyK0ttF1dmpnSwsoPDmnSBAoJkCClHN1G3/2PJtfwbNXIF8m6lrbAIECBAgQIAAAQIECBAgQIAAAQIEelagnsLb7Nmz88c//jE//OEPc9NNN+Xuu+9O8W+1LT7rrbde1l133Xzyk5/MFltskWWXXbYu0/lLUhMmTMi0adMyZsyYusZY3M1VP+GtnsLXQKD33XdfdtxxxzLXrbbaqvzRxvLLL193BgpvdZN5gAABAgQIECBAgAABAgS6W2DfJP++8BYOOeSQHHfccd29M6snQIAAgX4FDj300EydOrW/P9svySnYqimg8FbNXO2KQKcIKMx0ShLNWYd8m+PaKaPKt1OSsA4CBAgQIECAAAECBAgQIECAAAECBColUEvhbc6cObnzzjvzr//6r7nssssG3f9yyy2XiRMn5sADD8yKK6446P3FDQpvNTH1e5PC223ZeOONS5vBinojRozwm4Shv2qeJECAAAECBAgQIECAAIFFBf45yTEL/+OTTz45+++/Py8CBAgQqLDA9OkJAjrVAAAgAElEQVTTc8ABB/S3wyOS/GuFt96zW/NfLvds9DZOoCUCCjMtYW7bJPJtG31LJpZvS5hNQoAAAQIECBAgQIAAAQIECBAgQIBArwkMVnibNWtWWUabPHlynnrqqbp4NtpooxT/T//3ve99gz6n8DYo0WJv6LTCWy07efLJJ7PLLrvkmmuuGbSkNth49exf4W0wTX9OgAABAgQIECBAgAABAnUIHJ/k4IXvv/DCC8sT1H0IECBAoPoCF110UT73uc/1t9FvJplSfYHe2qHCW2/lbbcEWi2gMNNq8dbOJ9/Werd6Nvm2Wtx8BAgQIECAAAECBAgQIECAAAECBAj0hMBAhbei7DZt2rQcc8wxee6550qP8ePHZ88998x2222Xd77znRk9enT5z59//vncddddOeOMM8pT4Obev8Yaa+T000/PJptsMqBnMwtvxfq/9rWvlfMfffTROeKI4l+wW/9n/pJW8fStt96aotTX7k89ha+B1nrfffeVP8i7++67h11CG8xE4W0wIX9OgAABAgQIECBAgAABAh0ucEqSfeZf47LLLpuLL744H/vYxzp86ZZHgAABAo0UuOGGG7LDDjvk6aefXnjYU5Ps28i5jNVeAYW39vqbnUDVBRRmqp2wfOVbbQG7I0CAAAECBAgQIECAAAECBAgQIECAQBMEBiq8XXHFFdltt93mldeK//n444/PuHHjFruSOXPm5Oc//3kOPPDAFEWs4lOUws4777y87W1vW+xzzSq8vfrqq2XB7bjjjivnnjRpUqZOnTqvqFcPqcJbPVoD3/vAAw+U/+bj4l15//vfn+Lffr/aaqsNaYJ6Cn9OeBsSsYcIECBAgAABAgQIECBAYEGBs5PsMf8/evvb355LLrmkplPuYRIgQIBA9QR+8YtfZPvtt88f/vCHhTd3TpIvVG/HvbkjhbfezN2uCbRKQCGqVdLtmUe+7XFv1azybZW0eQgQIECAAAECBAgQIECAAAECBAgQ6CmBxRXeHnroobLsdtNNN5Ue++yzT1l2Gzt2bE0+v/vd7zJx4sR5zx922GE56qijMmrUqH6fb1bh7Zlnnslee+1V/uis+Gy99dY599xzs8IKK9S0j/lvUnirm2yxD/zyl78sfwBy//33Z/XVVy/zWWeddYY0gcLbkNg8RIAAAQIECBAgQIAAAQJDEzgvyS7zP7r22muXp92vuuqqQxvRUwQIECBQCYHf//732W677fKrX/1q4f2cn2TXSmyyxzeh8NbjL4DtE2iygMJMk4HbPLx82xxAk6eXb5OBDU+AAAECBAgQIECAAAECBAgQIECAQG8KLK7wdtZZZ5VFseKz2WablSWxVVZZpS6kG2+8MbvuumseeeSRrLXWWrn44ovz7ne/u98xmlV4K04Q23bbbcs1FJ+lllqq/BHaxz72sbr2Utys8FY32WIfuO666/Lxj3983p8XJwDusssCvxeseTKFt5qp3EiAAAECBAgQIECAAAECwxO4IMlO8w/xoQ99qPzvGcaNGze8kT1NgAABApUQePTRR8vS209/+tOF9/P9JDtXYpM9vAmFtx4O39YJtEBAYaYFyG2cQr5txG/B1PJtAbIpCBAgQIAAAQIECBAgQIAAAQIECBDoPYH+Cm8vvvhiJk2alG9/+9slyIwZMzJhwoS6cV544YXst99++c53vlM+O1CpqRmFtzlz5mTatGk56KCDFlj7/vvvX55Wt+SSS9a1J4W3urgWe/Orr75anvZ3zDHHzLtnqJkUAyi8NSYXoxAgQIAAAQIECBAgQIDAgAKLlN023XTTXHHFFVlmmWXQESBAgACBeQLPPPNMPv3pT+fmm29eWEXprcvfE4W3Lg/Q8gl0uIDCTIcHNMzlyXeYgB3+uHw7PCDLI0CAAAECBAgQIECAAAECBAgQIECgOwX6K7zNX+xaeeWVc+WVV+b973//kDZYlOYmTpxYPnvkkUeW14gRi/6/hZtRePvDH/6QnXbaKXfccUeKfRSf4qS34n++8MILs8kmm9S1p4ULb4t7eDinldW1oL6b5y98ffjDH84FF1yQ8ePH1z3Ufffdlx133DF33313ttpqqxSZLL/88nWPM9gDRQaf//znc/3118+7tTgBsMhknXXWGezxRf5c4a1uMg8QIECAAAECBAgQIECAQH0C5ybZdf5HipPji/++ZMyYMfWN5G4CBAgQ6AmB4l8qt+222+aGG25YeL/nJdmtJxAquEmFtwqGaksEOkhAYaaDwmjCUuTbBNQOGlK+HRSGpRAgQIAAAQIECBAgQIAAAQIECBAgUB2B/gpv8xef1l133Vx00UVZY401hrTpWotstd5X6yJmzZqVqVOn5ogjjigfOfHEE8t/4/pee+1V/v12221XnmC34oor1jpkOrXw9sMf/rD8NwYXn7XXXjs/+MEPsuaaa9a8r7k3tqrwNn/W8y/ysMMOK09+GzVqVF1rV3iri8vNBAgQIECAAAECBAgQIFCfwNlJ9pj/kS222CL/8R//UffJ8fVN624CBAgQ6HaBl19+OZ/61KcW+Bd/9e3pnCRf6Pb99eL6Fd56MXV7JtA6AYWZ1lm3Yyb5tkO9dXPKt3XWZiJAgAABAgQIECBAgAABAgQIECBAoIcEqlp4u/nmm7P77rvnwQcfzEYbbZTi1LWi8DZhwoRcfPHFZcJFIe6ggw6quWDVqYW3adOmZfLkyfPe2muvvTZbbrll3W9xKwpvjz/+ePbee+8UJb3iU5wod8stt8w7ea/IafPNN69r7QpvdXG5mQABAgQIECBAgAABAgRqFzglyT7z316c7HbVVVcpu9Vu6E4CBAj0tEBRettmm236O+nt1CT79jROF25e4a0LQ7NkAl0koDDTRWENYanyHQJaFz0i3y4Ky1IJECBAgAABAgQIECBAgAABAgQIEOgegf4Kb/MXu1ZeeeVceeWVef/73z+kTRWnqE2cOLF89sgjjyyvESMW/X8LN/KEt3vuuSd77LFH7rjjjnLe008/vTzZrZh35syZ2X777csi3FJLLZUZM2Zkp5126ndNC2944cLbrbfeWpbp2vl56aWXytLeqacWv4/4f5+TTjopkyZNqntZzS68zZkzJ9OnT8+BBx5Yrq2wO+uss3LGGWeUJ/AVn+LHH2eeeWbGjRtX8/oV3mqmciMBAgQIECBAgAABAgQI1C7wjSRT5r99k002ydVXX503vOENtY/iTgIECBDoeYG//vWv+cQnPlH+i78W+hyf5Ks9D9RFAApvXRSWpRLoQgGFmS4MrY4ly7cOrC68Vb5dGJolEyBAgAABAgQIECBAgAABAgQIECDQ+QL9Fd5efPHFsjBVlNWKT1EKK05Gq/fzwgsvZL/99st3vvOd8tHi9K5ddtml32EaVXh77LHHyrVeccUV5TzFaWLFCWhjx44t/74oXX3/+98vS3jPPfdcWXorymI7/1/27gXspjrv//jHITIGxSMKqSRMKodKkqTi7nlSUlTOlIkhhH+3U/JEjo3TbYiZJIdSqUSPeQadlBzKcZoequkgJLkiuSTl8L9+q1l71r3d970P91p7r7X2e11X1wx7rd/v+31919ZV+fh16KCiRYsW2KIfA29ff/21Zfr2229Hau/cubNmzJhh9ZbI5XXgzXnqnqnLDiLu2LEjV0Cxd+/emjhxYmRmsXog8BZLiM8RQAABBBBAAAEEEEAAAQQSFBgmaYzzmauvvlorVqzQWWedleBS3I4AAggggID0/fffKysrS++//340x3BJYzEKhgCBt2DMiSoRCKoAgZmgTi6+uplvfE5BvYv5BnVy1I0AAggggAACCCCAAAIIIIAAAggggAACvhbIK/BmCjYnb5lT0czVvHlzLViwQFWqVEmolzfffFOdOnXS3r17VadOHS1evFiXXnppnmu4EXjbv3+/ddqZqdVcjRo10ty5c629ndfx48etE8WGDBli/bQJho0ZM0YPPPCASpYsmW+Pfgy8rVq1Si1btsxVszmV79VXX5X5zXiJXF4G3r755hvrfVq+fLlVUrt27axA5dlnn31aCNF8PnbsWA0cOLDAedi9EXhLZMrciwACCCCAAAIIIIAAAgggEEPAHFP/pPOeunXrauXKlTL/vM2FAAIIIIBAsgLm35Obf5f7j3/8I3qJP5g/dy7ZdXkudQIE3lJnzU4IZKIAgZlwT535Mt9wC9AdAggggAACCCCAAAIIIIAAAggggAACCCDggUB+gbc9e/bInBT21ltvWbsmeurW9u3bc53aZYJoJlSWX6CssIE3c0pY//79rd+AZq7q1atr3rx5atasWZ5q0aE3c9N9991n1Vi5cuU8n/Fb4O3YsWPKzs5WTk6O9Zvurr/+er3wwgtW7SNGjNDIkSNVrFixuN8aZ+CtoIeuuOIKa59atWrFtbY5da9v375W4NFcJoD4/PPP6/LLL488n9c84g29EXiLawzchAACCCCAAAIIIIAAAgggEFvgLkkvOW87//zzZf6wmUsuuST209yBAAIIIIBADIFPPvlELVq00FdffRV9Z1tJLwPobwECb/6eD9UhEHQBAlFBn2DB9TNf5htuAbpDAAEEEEAAAQQQQAABBBBAAAEEEEAAAQQ8EMgv8Ga2Wrp0qRV6O3z4sLWz+f8TJ07MNxBm7jl16pQ2bdqkhx56SCaIZK78TlpztpNs4O3kyZP63//9X+tkNxPYMpc5sW3WrFlq3769ihTJ/z9Bm8DY5MmTNWzYsEgpJsRlwlndunVT6dKlc4n7LfD20UcfWSelmXBhmzZtrD4efPBBbdiwQYmG0kyjXgTeDhw4YJ2k95e//CXmbI4cOWIF+GbOnBlxN8+avsxM87sIvHnwCwNLIoAAAggggAACCCCAAAKZJ9BE0mpJkT85xvyz6BtvvKGrrroq8zToGAEEEEDAM4EPPvhAN910U+Tfu/9roxOSzJ/e9uu/VOfypQCBN1+OhaIQCI0AgajQjDLPRpgv8w23AN0hgAACCCCAAAIIIIAAAggggAACCCCAAAIeCBQUeDOnbk2ZMkWjR4+O/Mf38uXLWyep3XnnnapRo4ZKlSplVXXo0CFt2bJFc+fO1ZIlSyL3xzppzW4pmcDbl19+aZ1iNn/+/IiM+c1oJjDVoUMHFS1aNKaY6dGE40yoyg72mYemTp2qfv365QrM+SnwduLECT322GPWbMz11FNPWSE958+Zz0xgrHjx4jEdzA1uB9527typAQMGWO+DfY0fP94KJ+ZXk5nB4MGD9eSTT0aeadWqlZ544gnVrl07zz4IvMU1Xm5CAAEEEEAAAQQQQAABBBDIX+ACSe9Iqua8xfwBO7fccgtuCCCAAAIIuC7wt7/9Tf/5n/8Zve4uSddL+tL1DVnQFQECb64wsggCCOQjQCAq3K8G82W+4RagOwQQQAABBBBAAAEEEEAAAQQQQAABBBBAwAOBggJvZjsTCDNhtIEDB8qc1pXIZU4ZM8Glxo0bx3ws0cBbXqeBmTDejBkzdM899xR4slt0MeZUuhUrVlin0pnQV+/eva2T7Px8wtvGjRvVtm1bmVBZkyZNtHDhQl1wwQW5QmsmbGhczefxXM7AW1ZWlvVshQoV4nk01z3m1D3zJ+A//PDD2rZtW+Sz/FyjN4g+Fc58bmb7yCOP6P7771fZsmVzPULgLeER8QACCCCAAAIIIIAAAggggMC/BcyflvOupGudKOYP1zEn3XMhgAACCCDglcCCBQvUpUuX6OXXSmoq6aRX+7Ju8gIE3pK340kEEIgtQCAqtlGQ72C+QZ5e7NqZb2wj7kAAAQQQQAABBBBAAAEEEEAAAQQQQAABBBIWiBV4sxfcunWrRo0aleu0rvw2M+GkXr16WQGyihUrxlVTooE3s+i+ffvUs2dPLV26VCZcZ8Ju1157bUJhN2dx5sS4adOm6YEHHlCdOnVOq9svJ7yZsJ85Oe0vf/mLVeOf//xn9ejRw+rbhPdycnIse3O1bt1as2fPVqVKlWLOwY3A2969ey1Dc8qe88S8eMNudpGmx7Fjx1p/2Vd+pwUSeIs5Wm5AAAEEEEAAAQQQQAABBBDIX+BZSR2cH0+YMEHZ2dmYIYAAAggg4LmA+YPXBg8eHL3Pc5I6er45GyQsQOAtYTIeQACBBAQIzCSAFcBbmW8Ah5ZAycw3ASxuRQABBBBAAAEEEEAAAQQQQAABBBBAAAEE4hWIN/Bm1jNhKnOi2Kuvvqq33nrLOr3L/Nhc9evXt0Jn5mSwG2+8Ueecc068JVj3JRN4M8+Zk86efvppPfroo6pcuXJCeyZ6sx8Cb2YGxsr+U+Zvv/12K/jm9N6/f78VBFyyZInV4vjx4zVo0CAVL168wJbdCLw9//zzVmDQGXbr27evxowZozJlyiREfuzYMT311FPWbM2pb+Y3f5iTBosVK5ZrHQJvCbFyMwIIIIAAAggggAACCCCAwL8FRkka4QQx/wxr/iAZLgQQQAABBFIl0K9fP02fPj16u9GSHk1VDewTnwCBt/icuAsBBJITIDCTnFtQnmK+QZlUcnUy3+TceAoBBBBAAAEEEEAAAQQQQAABBBBAAAEEEChQIJHAm5eUyQbevKwpem0/BN5Wr16trl27WkFDEyB76aWX1LJly9MYTBCwbdu2kftmzZql9u3bF3j6nRuBt+PHj2vSpEkaMmSIVZ8JupkAXMmSJZMalQn4bdq0yQrvDRs2TKVLlz5tHQJvSdHyEAIIIIAAAggggAACCCCQ6QLm5JyFToTbbrtNy5Yty3QX+kcAAQQQSIOA+YPNXnvtteidO5k/Ky4N5bBlPgIE3ng1EEDASwECM17qpn9t5pv+GXhZAfP1Upe1EUAAAQQQQAABBBBAAAEEEEAAAQQQQCBjBQi8BWf027dvV/fu3bVhwwaraHNqmwmU5RUmM0GxRYsWqVevXtZpayZ8Fiv05kbgzdT1ww8/WKey3X333WrcuHGBITs39Am8uaHIGggggAACCCCAAAIIIIBARgk0kLRe0hl215deeqnMP1+WK1cuoyBoFgEEEEDAHwKHDh1SkyZN9NFHHzkL+kXSNZI2+6NKqiDwxjuAAAJeChCY8VI3/Wsz3/TPwMsKmK+XuqyNAAIIIIAAAggggAACCCCAAAIIIIAAAhkrkEmBN/ObBv7xj39Yv4Ft3bp1Mie2bd261QqE2Vf58uV1xRVXqHr16rrqqqvUqFEjXXbZZSpRokRa35F9+/apZ8+eWrp0qVVH8+bNtWDBAlWpUiXfuo4cOaLs7GzNnDnTuseE3sz/79Chg4oWLXrac24F3lINReAt1eLshwACCCCAAAIIIIAAAggEWsCE3N6XVM/u4owzztDatWt15ZVXBroxikcAAQQQCLbAxo0bde211+qXX0zOLXJtlXS1pFw/GexOg1s9gbfgzo7KEQiCAIGZIEwp+RqZb/J2QXiS+QZhStSIAAIIIIAAAggggAACCCCAAAIIIIAAAoETCHvg7eTJk9aJaOZ0syVLluQKt8U7LBOC69y5s/r166cLL7zQ8xPLouvauXOn+vTpo+XLl1sfmTDevHnz1KxZs5gtRAflTOjNhODM6XClSpXK9TyBt5ic3IAAAggggAACCCCAAAIIIBB8gWckdXW2sXDhQnXs2DH4ndEBAggggEDgBZ599ll16tQpuo95kroFvrkQNEDgLQRDpAUEfCxAYMbHw3GhNObrAqKPl2C+Ph4OpSGAAAIIIIAAAggggAACCCCAAAIIIIBAcAXCHHj75ptvNHz4cD399NOuDMiExR5++GENHDhQpUuXdmXNWIts3rzZCtqZU8zMZWow4b327dvHHbyLDr2Zddq0aaM//vGPuuiiiyIleB14c/5mjVGjRmnEiBGx2o/rc054i4uJmxBAAAEEEEAAAQQQQAABBKR+kqY5IYYMGaJx48ZhgwACCCCAgG8Ehg4dqvHjx0fX019Sjm+KzNBCCLxl6OBpG4EUCRCYSRF0mrZhvmmCT9G2zDdF0GyDAAIIIIAAAggggAACCCCAAAIIIIAAApklENbAmwlv3X///ZGgmJmqOant1ltv1S233KL69eurcuXKKleunIoWLRoZ+vHjx61T4ExYbuPGjXrllVf0xhtv5DoZzpz2NmnSJFWsWNGzl8XU8eKLL2rYsGEyJ7zZl/mNDuZ0tuLFiye0d/Qpcebh6LUIvCVEys0IIIAAAggggAACCCCAAALBErhG0jpnyf/1X/8VOU09WK1QLQIIIIBA2AXMv8f+61//Gt1mY0nrw967n/sj8Obn6VAbAsEXIDAT/BkW1AHzZb7hFqA7BBBAAAEEEEAAAQQQQAABBBBAAAEEEEDAA4EwBt6iTzQzp6L17t3bCoolE1Lbu3evpk2bppkzZ0aCb2atMWPGqGTJkh5MRcrrVLb+/ftbeyZ7utyePXs0YMAALV68WO3atdPs2bN19tlnR+on8ObJKFkUAQQQQAABBBBAAAEEEEDAHwJbJNWzSzF/CI75g26qVKnij+qoAgEEEEAAAYeA+Xe5V155pfUHszmurZLqA5U+AQJv6bNnZwQyQYBAVLinzHyZb7gF6A4BBBBAAAEEEEAAAQQQQAABBBBAAAEEEPBAIIyBtzlz5qhHjx6WVvXq1TV58mS1adNGRYok/5+jT548qeeee84KzpkT4M4991y9+uqruvrqqz2Yyq9Lbt++Xd27d9eGDRusk97MX8mG3ewiDxw4YJ1O16lTJ9WpUydX7UENvCUygCKFeQkS2Yh7EUAAAQQQQAABBBBAAAEE/CTwJ0l9nAWZf6Zv3bq1n2qkFgQQQAABBHIJLF26VHfccUe0ygxJD0KVHoHk/wtDeuplVwQQCJYAgahgzSvRaplvomLBup/5BmteVIsAAggggAACCCCAAAIIIIAAAggggAACARGIN/B26tQp/fDDDzp+/HienZmf/+c//6lffvkl1+dff/21du3aFfm5HTt2yPycWevuu++2Thwz17PPPmuFsMzVs2dPTZkyRaVKlUpY0YTR+vTpowULFljPmpDYY489puLFiye8VvQDx44dU3Z2tnJycqyPxo4dq6FDhxZ63YIWeOedd7Rp0yYraOfVaXL2/gTePB0liyOAAAIIIIAAAggggAACCKRH4G5JLzi3Nv8sb/6ZngsBBBBAAAG/C5h/vz1u3LjoMu+R9KLfaw9jfQTewjhVekLAPwIEZvwzCy8qYb5eqPpnTebrn1lQCQIIIIAAAggggAACCCCAAAIIIIAAAgiESMAOvDnDTqlqb9SoURoxYoS1nVuBt++++04dO3bUihUrrHVXrlypFi1auNaSW3W6VpCLCxF4cxGTpRBAAAEEEEAAAQQQQAABBPwgUFHS3yVVtotp1qyZ3n77bT/URg0IIIAAAgjEJXDDDTdo9erVznu/kXS5pP1xLcBNrgkQeHONkoUQQCAPAQIz4X4tmC/zDbcA3SGAAAIIIIAAAggggAACCCCAAAIIIIAAAh4I2IG36KCYB1udtiSBt1Qox78Hgbf4rbgTAQQQQAABBBBAAAEEEEAgEAILJXW0Ky1SpIi2bdumyy67LBDFUyQCCCCAAAJG4MMPP9QVV1yhU6dy/Vb5ZyV1Qii1AgTeUuvNbghkmgCBqHBPnPky33AL0B0CCCCAAAIIIIAAAggggAACCCCAAAIIIOCBgB14O3jwoDp37qzly5fnuUv16tVVs2ZNFS1a9LTPzzjjDNWrV09lypTJ9VmJEiVUt25dmc/NZf734osvVvHixa2/ypYtK/Obzczl1slphw8fVp8+fbRgwQJr3WHDhumxxx6z9ivsdezYMWVnZysnJ8daauzYsRo6dGhhl/XN8wTefDMKCkEAAQQQQAABBBBAAAEEECi8QGdJ853LmH+e79u3b+FXZgUEEEAAAQRSLDB9+nT169cvetcukn79F+FcKREg8JYSZjZBIGMFCESFe/TMl/mGW4DuEEAAAQQQQAABBBBAAAEEEEAAAQQQQAABDwTswJsHSye0pFuBN7PpnDlz1KNHD2t/E8KbNWuW2rdvHwnXJVTYv24+efKknnvuOfXu3VsmVHfuuefq1Vdf1dVXX53Mcr58hsCbL8dCUQgggAACCCCAAAIIIIAAAokLVJD0f5LOsR+9/fbbtXTp0sRX4gkEEEAAAQR8ItC6dWstW7bMWc23kn4n6TuflBj6Mgi8hX7ENIhAWgUIRKWV3/PNma/nxGndgPmmlZ/NEUAAAQQQQAABBBBAAAEEEEAAAQQQQCCsAmEMvO3fv189e/bUkiVLrLGZ0JsJqvXv398KqiV67d27V9OmTdPMmTOtsJu5Bg0apDFjxqhkyZKJLufb+wm8+XY0FIYAAggggAACCCCAAAIIIJCYwFOS7rcfMf/s/tFHH6lGjRqJrcLdCCCAAAII+Ejgs88+06WXXqpjx445q5oj6dc//Y3LcwECb54TswECGS1AYCbc42e+zDfcAnSHAAIIIIAAAggggAACCCCAAAIIIIAAAgh4IBDGwJthMuGt+++/X++9915EzQTfWrVqZf1Vv359Va5cWeXKlVPRokUj9xw/ftwKtX3zzTfauHGjXnnlFb3xxhuRoJu5sXPnzpo0aZIqVqzowUTStySBt/TZszMCCCCAAAIIIIAAAggggIBrArdJynX8TU5Ojvr27evaBiyEAAIIIIBAugSmT5+ufv36RW9/u6TX0lVTJu1L4C2Tpk2vCKRegEBU6s1TuSPzTaV26vdivqk3Z0cEEEAAAQQQQAABBBBAAAEEEEAAAQQQyACBsAbezOhMaG348OF6+umnXZmkCcw9/PDDGjhwoEqXLu3Kmn5aJJWBNy/7vuKKK/TCCy+oVq1ap21TpEgRfk+Cl/isjQACCCCAAAIIIIAAAgikX+BDSXXtMlq2bKkVK1akvyoqQAABBBBAwCWBrKwsrVy50rnaPyRd5tLyLFOAAP9ymZlVS60AACAASURBVNcDAQS8FCAw46Vu+tdmvumfgZcVMF8vdVkbAQQQQAABBBBAAAEEEEAAAQQQQAABBDJWIMyBNzPUkydPasOGDZo1a5aWLFmS66S2eIdevnx561Q38yfnXnjhhQprZorAW7xvBPchgAACCCCAAAIIIIAAAgj4VGCEpFHO2jZv3myd8s6FAAIIIIBAWAS2bNmiBg0aRLfzqKTRYenRr30QePPrZKgLgXAIEJgJxxzz64L5Mt9wC9AdAggggAACCCCAAAIIIIAAAggggAACCCDggUDYA29OsoMHD+qDDz7Qxo0brf/97rvvtHXr1lwhOBNuMyeEVa9eXVdddZUaNWqkyy67TCVKlPBA319LEnjz1zyoBgEEEEAAAQQQQAABBBBAICGBmpI+cT5hTn1//PHHE1qEmxFAAAEEEAiCwCOPPKIxY8ZEl3qJpE+DUH9QayTwFtTJUTcCwRAgEBWMOSVbJfNNVi4YzzHfYMyJKhFAAAEEEEAAAQQQQAABBBBAAAEEEEAgYAKZFHgL2GhSXq7XgbeUN5THhkXCejyfH3CpAQEEEEAAAQQQQAABBBBIr8CzkjrYJdSsWVOffJIr/5be6tgdAQQQQAABlwUuueQSffpprnzbc5I6urwNyzkECLzxOiCAgJcCBGa81E3/2sw3/TPwsgLm66UuayOAAAIIIIAAAggggAACCCCAAAIIIIBAxgr4JfCWsQOg8ZQKEHhLKTebIYAAAggggAACCCCAAAKpEsiS9DfnZosWLdK9996bqv3ZBwEEEEAAgZQLPP/882rfvn30vrdIWpHyYjJkQwJvGTJo2kQgTQIEZtIEn6JtmW+KoNO0DfNNEzzbIoAAAggggAACCCCAAAIIIIAAAggggEC4BQi8hXu+dJdbgMAbbwQCCCCAAAIIIIAAAgggEEqBdyVdZ3d266236n/+539C2ShNIYAAAggg4BRo1aqVli9f7vypNZKaouSNAIE3b1xZFQEEfhUgMBPuN4H5Mt9wC9AdAggggAACCCCAAAIIIIAAAggggAACCCDggQCBNw9QWdK3AgTefDsaCkMAAQQQQAABBBBAAAEEkhXoKukZ58Pvv/++rrrqqmTX4zkEEEAAAQQCI/DBBx/o6quvjq63m6R5gWkiQIUSeAvQsCgVgQAKEIgK4NASKJn5JoAVwFuZbwCHRskIIIAAAggggAACCCCAAAIIIIAAAggg4H8BAm/+nxEVuidA4M09S1ZCAAEEEEAAAQQQQAABBHwisENSLbuWXr166cknn/RJaZSBAAIIIICA9wJ/+MMfNGvWLOdGH0uq7f3OmbcDgbfMmzkdI5BKAQIzqdRO/V7MN/XmqdyR+aZSm70QQAABBBBAAAEEEEAAAQQQQAABBBBAIGMECLxlzKhpVBKBN14DBBBAAAEEEEAAAQQQQCBUAv0kTbM7Klq0qL788ktVq1YtVE3SDAIIIIAAAgUJ7Nq1SxdccIFOnjzpvK2/pBzk3BUg8OauJ6shgEBuAQIz4X4jmC/zDbcA3SGAAAIIIIAAAggggAACCCCAAAIIIIAAAh4IEHjzAJUlfStA4M23o6EwBBBAAAEEEEAAAQQQQCAZgV2SqtoPDhs2TGPGjElmHZ5BAAEEEEAg0ALDhw/X2LFjnT3slkQC3OWpEnhzGZTlEEAglwCBqHC/EMyX+YZbgO4QQAABBBBAAAEEEEAAAQQQQAABBBBAAAEPBAi8eYDKkr4VIPDm29FQGAIIIIAAAggggAACCCCQqMAgSX+0HypXrpy++uorlS1bNtF1uB8BBBBAAIHAC/zwww86//zzdejQIWcv/0/SpMA356MGCLz5aBiUgkAIBQhEhXCojpaYL/MNtwDdIYAAAggggAACCCCAAAIIIIAAAggggAACHggQePMAlSV9K0DgzbejoTAEEEAAAQQQQAABBBBAIFGBPZLOsx8aPXq0HnnkkUTX4H4EEEAAAQRCI/D4449rxIgRzn6+llQlNA36oBECbz4YAiUgEGIBAlEhHq4k5st8wy1AdwgggAACCCCAAAIIIIAAAggggAACCCCAAAIIIIAAAggggAACCCCAAAIIIIAAAv0lTbUZypcvr927d6tUqVLIIIAAAgggkLECR48eVdWqVXXgwAGnwUOSpmUsisuNE3hzGZTlEEAglwCBqHC/EMyX+YZbgO4QQAABBBBAAAEEEEAAAQQQQAABBBBAAAEEEEAAAQQQQAABBBBAAAEEEEAAAQT+KamGzTBq1KjoE20QQgABBBBAICMFzImnjz76qLP3zyRdnJEYHjRN4M0DVJZEAIGIAIGocL8MzJf5hluA7hBAAAEEEEAAAQQQQAABBBBAAAEEEEAAAQQQQAABBBBAAAEEEEAAAQQQQACBzBboJmmuTfCb3/xGX3/9tcqVK5fZKnSPAAIIIICApEOHDum8887Tjz/+6PToLukZgAovQOCt8IasgAAC+QsQiAr328F8mW+4BegOAQQQQAABBBBAAAEEEEAAAQQQQAABBBBAAAEEEEAAAQQQQAABBBBAAAEEEMhsgQ2SrrYJsrOzNWHChMwWoXsEEEAAAQQcAoMHD9bEiROdJu9LagRS4QUIvBXekBUQQCB/AQJR4X47mC/zDbcA3SGAAAIIIIAAAggggAACCCCAAAIIIIAAAggggAACCCCAAAIIIIAAAggggAACmSuQJelvzvZ37typ888/P3NF6BwBBBBAAIEoga+++krVq1ePdrlF0gqwCidA4K1wfjyNAAIFCxCICvcbwnyZb7gF6A4BBBBAAAEEEEAAAQQQQAABBBBAAAEEEEAAAQQQQAABBBBAAAEEEEAAAQQQyFyBlyTdZbffrVs3zZ07N3M16BwBBBBAAIF8BLp3765nnnnG+enLktoCVjgBAm+F8+NpBBAoWIBAVLjfEObLfMMtQHcIIIAAAggggAACCCCAAAIIIIAAAggggAACCCCAAAIIIIAAAggggAACCCCAQGYKXCzpU2fra9euVePGjTNTg64RQAABBBAoQGDdunW69tpro++oKemfwCUvQOAteTueRACB2AIEomIbBfkO5hvk6cWunfnGNuIOBBBAAAEEEEAAAQQQQAABBBBAAAEEEEAAAQQQQAABBBBAAAEEEEAAAQQQQCCMAmMkDbMbu+GGG/TWW2+FsU96QgABBBBAwBWB5s2b6+2333auNVbScFcWz9BFCLxl6OBpG4EUCRCYSRF0mrZhvmmCT9G2zDdF0GyDAAIIIIAAAggggAACCCCAAAIIIIAAAggggAACCCCAAAIIIIAAAggggAACCPhMYLekKnZN8+bNU5cuXXxWIuUggAACCCDgH4H58+era9euzoL2SKrqnwqDVwmBt+DNjIoRCJIAgZkgTSvxWplv4mZBeoL5Bmla1IoAAggggAACCCCAAAIIIIAAAggggAACCCCAAAIIIIAAAggggAACCCCAAAIIuCPQVtJie6mKFSvq22+/dWdlVkEAAQQQQCDEAuecc47279/v7LCdpJdC3LKnrRF485SXxRHIeAECM+F+BZgv8w23AN0hgAACCCCAAAIIIIAAAggggAACCCCAAAIIIIAAAggggAACCCCAAAIIIIAAApkn8IqkNnbbAwcO1KRJkzJPgY4RQAABBBBIUGDQoEGaPHmy86klku5McBlu/5cAgTdeBQQQ8FKAQJSXuulfm/mmfwZeVsB8vdRlbQQQQAABBBBAAAEEEEAAAQQQQAABBBBAAAEEEEAAAQQQQAABBBBAAAEEEEDAfwKVJe11lrVp0yY1aNDAf5VSEQIIIIAAAj4T2Lx5sxo2bBhd1bmSvvFZqYEoh8BbIMZEkQgEVoDATGBHF1fhzDcupsDexHwDOzoKRwABBBBAAAEEEEAAAQQQQAABBBBAAAEEEEAAAQQQQAABBBBAAAEEEEAAAQSSEugnaZr95DXXXKN169YltRAPIYAAAgggkIkCjRs31vr1652t95eUk4kWhe2ZwFthBXkeAQQKEiAwE+73g/ky33AL0B0CCCCAAAIIIIAAAggggAACCCCAAAIIIIAAAggggAACCCCAAAIIIIAAAgggkFkC70hqarc8ZcoUPfTQQ5klQLcIIIAAAggUQmDq1KkaMGCAc4V3JV1fiCUz9lECbxk7ehpHICUCBKJSwpy2TZhv2uhTsjHzTQkzmyCAAAIIIIAAAggggAACCCCAAAIIIIAAAggggAACCCCAAAIIIIAAAggggAACvhCoIemfzkp2796tKlWq+KI4ikAAAQQQQCAIAnv27FHVqlWjS71Y0mdBqN9PNRJ489M0qAWB8AkQmAnfTJ0dMV/mG24BukMAAQQQQAABBBBAAAEEEEAAAQQQQAABBBBAAAEEEEAAAQQQQAABBBBAAAEEMkdgkKQ/2u22aNFCK1euzJzu6RQBBBBAAAGXBFq2bKlVq1Y5V/t/kia5tHzGLEPgLWNGTaMIpEWAQFRa2FO2KfNNGXVaNmK+aWFnUwQQQAABBBBAAAEEEEAAAQQQQAABBBBAAAEEEEAAAQQQQAABBBBAAAEEEEAgLQKrJV1v7zxjxgz17t07LYWwKQIIIIAAAkEWmDlzpvr06eNs4R1JzYLcUzpqJ/CWDnX2RCBzBAjMhHvWzJf5hluA7hBAAAEEEEAAAQQQQAABBBBAAAEEEEAAAQQQQAABBBBAAAEEEEAAAQQQQACBzBA4V9LXzlZ37dqlqlWrZkb3dIkAAggggICLArt371a1atWiVzxP0l4Xtwn9UgTeQj9iGkQgrQIEotLK7/nmzNdz4rRuwHzTys/mCCCAAAIIIIAAAggggAACCCCAAAIIIIAAAggggAACCCCAAAIIIIAAAggggEDKBO6TNMfe7brrrtO7776bss3ZCAEEEEAAgbAJNG3aVGvWrHG2db+kp8PWp5f9EHjzUpe1EUCAwEy43wHmy3zDLUB3CCCAAAIIIIAAAggggAACCCCAAAIIIIAAAggggAACCCCAAAIIIIAAAggggEBmCLwoqZ3d6pgxYzRs2LDM6JwuEUAAAQQQ8EBg7NixGj58uHPlxZLu9mCr0C5J4C20o6UxBHwhQCDKF2PwrAjm6xmtLxZmvr4YA0UggAACCCCAAAIIIIAAAggggAACCCCAAAIIIIAAAggggAACCCCAAAIIIIAAAp4LHJR0lr3Lpk2b1KBBA883ZQMEEEAAAQTCKrB582Y1bNjQ2d73ks4Oa79e9EXgzQtV1kQAAVuAwEy43wXmy3zDLUB3CCCAAAIIIIAAAggggAACCCCAAAIIIIAAAggggAACCCCAAAIIIIAAAggggED4Ba6T9K7dZtWqVbVr167wd02HCCCAAAIIeCxQrVo17d6927lLU0lrPN42NMsTeAvNKGkEAV8KEIjy5VhcK4r5ukbpy4WYry/HQlEIIIAAAggggAACCCCAAAIIIIAAAggggAACCCCAAAIIIIAAAggggAACCCCAgKsCj0gaba/YtWtXPfPMM65uwGIIIIAAAghkokC3bt00b948Z+sjJD2eiRbJ9EzgLRk1nkEAgXgFCMzEKxXM+5hvMOcWb9XMN14p7kMAAQQQQAABBBBAAAEEEEAAAQQQQAABBBBAAAEEEEAAAQQQQAABBBBAAAEEgiuwStLNdvlz586V+Q36XMEVePbZZ9WpUyergaysLJkfV6hQwdcNffzxx7rnnnu0bds2q841a9aoSZMmvq65sMW99957uu46c8Dir1dQe87E2Zl5BfF75nxng15/Yb9/qXreBMi7d+/u3O51SS1StX/Q9yHwFvQJUj8C/hYgMOPv+RS2OuZbWEF/P898/T0fqkMAAQQQQAABBBBAAAEEEEAAAQQQQAABBBBAAAEEEEAAAQQQQAABBBBAAAEE3BA4KulMe6HPP/9cF154oRvrskaaBIIYZMnE0BSBN2+/IAcPHtTrr7+uv/71r9qxY4fWr19vbVimTBnVq1dPl112mVq3bm0FK0uXLp1wMUH8njmbDHr9CQ8sTQ988cUXuuiii5y7/ySpVJrKCdy2BN4CNzIKRiBQAgRmAjWuhItlvgmTBeoB5huocVEsAggggAACCCCAAAIIIIAAAggggAACCCCAAAIIIIAAAggggAACCCCAAAIIIJCwQGNJa+2nzG/K/+yzzxJehAf8JZCKIItzj549e2rKlCkqVSr5DAeBt8Kd8Pbdd9+pY8eOWrFihScvY0Ez9tvs9u/fr6lTp2rWrFk6cOBATI/q1aurf//+euCBBxIKvrn1PYv2i1lwATcsXLjQeg/iudyqP569Mv2eGjVqyITJHde1ktZluks8/RN4i0eJexBAIFkBAjPJygXjOeYbjDklWyXzTVaO5xBAAAEEEEAAAQQQQAABBBBAAAEEEEAAAQQQQAABBBBAAAEEEEAAAQQQQACBYAgMkDTZLtUEJUxggss7gVOnTmnfvn1avny5dfqUCbts2bLF2tAEby699FJdc801uuOOO1SnTh0VL1484WJSEWTJxMBbdKgskXBRXkN084Q3Am+S+W6tXbtWffr00bZt2xL+3rRs2VLTpk1T7dq143rWre8Zgbe4uAN9U6dOnWTeF8c1UNKUQDeVouIJvKUImm0QyFABAjPhHjzzZb7hFqA7BBBAAAEEEEAAAQQQQAABBBBAAAEEEEAAAQQQQAABBBBAAAEEEEAAAQQQQCDcAs9Jam+3mJOTo759+4a74zR29+WXX2rkyJGaP39+XFU0bdpUjz76qG688UYVLVo0rmfMTW4FcQrakMCbrHBovKdp5WVJ4C3uVzquG1evXq2uXbtq586dkfvbt29vndx2xRVX6KyzzlKRIkV08uRJmYDgunXrNHPmzFyn4jVq1EgzZsxQw4YNY+7p1veMwFtM6sDfMH36dPXr18/ZxyJJHQLfWAoaIPCWAmS2QCCDBQhEhXv4zJf5hluA7hBAAAEEEEAAAQQQQAABBBBAAAEEEEAAAQQQQAABBBBAAAEEEEAAAQQQQACBcAt8LOkSu0UTADGni3G5K3D8+HErhDZw4EAdOHAg4cV79+6t0aNHq3z58nE961YQp6DNCLz5K/AW14vxr5vMu2SClObq2bOnpkyZolKlSiWyRK57owNba9asUZMmTZJeL5kHt2/fru7du2vDhg3W4ybgNmnSJCssakJu+V0m/Pbyyy/r4YcfjgTlmjdvrgULFqhKlSoFlpKK71ksi8KcOuiH+mP1F5bP169fr8aNGzvb+URSrbD052UfBN681GVtBBAgEBXud4D5Mt9wC9AdAggggAACCCCAAAIIIIAAAggggAACCCCAAAIIIIAAAggggAACCCCAAAIIIBBegbMkHXS29/PPP+uMM84Ib8dp6MyE3UzwZsiQIZHdy5QpY51E1blzZ/3ud7/Tb3/7W+sz479nzx4tW7ZMc+bM0Ycffhh5pl27djKnBFWqVClmF6kIshB4I/Bmv4jpDrwdPXpUAwYM0OzZs62SzCltTz31lOrWrRvzu2LfEH063IgRI6zTGIsVK5bvGqn4nsVqgMBbLCF/fP7LL7+oRIkS0cWcLel7f1To3yoIvPl3NlSGQBgECESFYYr598B8mW+4BegOAQQQQAABBBBAAAEEEEAAAQQQQAABBBBAAAEEEEAAAQQQQAABBBBAAAEEEAivwPWSVtvt1atXT1u2bAlvt2no7NSpU1q0aJF69eqlw4cPWxW0atVKTzzxhGrXrl1gRUeOHNHkyZOte+1nzUlvEydOVOnSpQt8NhVBnPnz51uhPXO1bdvWChiVK1cuaeV0h6biKbww4aK81n/vvfd03XXXRT5K1cloYTvh7f3339cdd9yhvXv3WpYLFy5Ux44d4xlp5B7zXc3JydFDDz1k/VydOnW0ePFiXXrppfmuk4rvWawm8nsno0OAsdbJysqyTqGsUKFCrFv5PEmB+vXra+vWrc6nm0l6J8nlMuYxAm8ZM2oaRSAtAgSi0sKesk2Zb8qo07IR800LO5sigAACCCCAAAIIIIAAAggggAACCCCAAAIIIIAAAggggAACCCCAAAIIIIBASAUukPSlj3rrI+lPdj3mtDETYuJyT2Djxo1WGGznzp3WosbYnPZWsWLFuDY5efKknnvuOZmgmx16mzp1qvr166ciRfKPAaQiiOMMTd18881WnfH2lVfzBN6kVATeooNQ5p2cMWOGzKmDyV7pnJ0Jqo0ZM0bmRDZztWnTxjod8eyzzeFZiV1ffPGF2rdvrw0bNlgPxgrOpeJ7FqsDAm+xhPzzeZcuXbRgwQJnQQ9KmuGfCv1ZCYE3f86FqhAIiwCBmbBMMu8+mC/zDbcA3SGAAAIIIIAAAggggAACCCCAAAIIIIAAAggggAACCCCAAAIIIIAAAggggAAC7gl0kzRSUndJb7u3bNIrmd9o39t+esKECcrOzk56MR7MLXDs2DHL05waZa4mTZpYAZoLLjC5x/iv48ePa+TIkRo7dqz1UKNGjaxT4y688MJ8F/E6iPPjjz+qf//+1qlu5qpZs6ZeeuklXX755fE3FnVnOkNT8RYdhhPeDh48aAUvly9fbrV97bXXWmHF6tWrx8tw2n3pnF30u2i+K+avggKh+TUaHQYcOnSoTLCzWLFieT7i9fcsnoEQeItHyR/3mNM5Bw8e7CxmpiQTPOcqQIDAG68HAgh4KUAgykvd9K/NfNM/Ay8rYL5e6rI2AggggAACCCCAAAIIIIAAAggggAACCCCAAAIIIIAAAggggAACCCCAAAIIZJqASTq9Jck+6S3dwbfXJd1kD2HZsmW67bbbMm0mnvX70UcfqV27dtq+fbu1hwmH3X///UntF33yVKy1vA7imBPrOnTooLVr10b6iVVTrMbTGZqKVZv9eRgCbzt27NDdd9+tDz/8MNL2yy+/rDvvvDNehtPuS+fs3J6J8+TCnj17asqUKSpVqlSeNl5/z+IZSGH690P98fQYlntee+013X777c523pB0c1j686oPAm9eybIuAggYAQIz4X4PmC/zDbcA3SGAAAIIIIAAAggggAACCCCAAAIIIIAAAggggAACCCCAAAIIIIAAAggggAAC7gqYU97mOpb8Mo0nvn0lqZpdiwnC1KpVy91uM3i1F154Qffee68lEM+pbAVR/fzzzxoyZIgVvjFX7969NWnSJJ155pl5PuZ1kOWVV17RXXfdlWvvNm3aaM6cOTr77LOTmno6Q1PxFlyYcFFee7z33nu67rrrIh+tWbPGOgnQy8v5btj7xAp2xaonnbNzeybpCLxF+8XyLuhzc4pkx44d41rC618n4ioig24yc65du7az412Szs8ggqRaJfCWFBsPIYBAnAIEouKECuhtzDegg4uzbOYbJxS3IYAAAggggAACCCCAAAIIIIAAAggggAACCCCAAAIIIIAAAggggAACCCCAAAJxCjhPeXM+kurgm0lKHXUWcOLECRUtWjTONrgtlsC4ceM0bNgw67bOnTtrxowZKlOmTKzH8v18/vz56tq1q/V5VlaWTFilQoUKed7vZZDl4MGDMgGpxYsX59rb9PbnP/85EvJLtNF4Qz9XXHGFTJgwHeHM6JPtxo4dq6FDhybaauT+VAfejhw5ogcffFDPPPNMrprPPfdcPf/887r++uuT6oXAW+zvZEGw8b778QyHwFs8Sum55+TJkypWrFj05ub4wJ/SU1EwdiXwFow5USUCQRUgMBPUycVXN/ONzymodzHfoE6OuhFAAAEEEEAAAQQQQAABBBBAAAEEEEAAAQQQQAABBBBAAAEEEEAAAQQQQMDPAtGnvDlrTVXwrY6k/7M3vuiii/TZZ5/52SxwtSVyUlQ8zSUSYkvk3nj2tu85deqUFbQzAT5zmaBU2bJlZQI75jIn2c2dO1d16pjXK7Er3tBPOgNvf//739W2bVt9+umnVnMDBgzQ+PHjVaJEicSa/dfdqQ68vf/++7rjjju0d+/e0+rt0qWLpk+fbs0z0Sudgbcff/xR/fv311NPPWWVPXLkSOuvIkUSj8kcPXrUmuns2bOttUyY0XyP8wgpWZ+79T2L992PZy4E3uJRSt89NWrU0Oeff+4s4HeStqevIv/vnPg32f89USECCPhHgMCMf2bhRSXM1wtV/6zJfP0zCypBAAEEEEAAAQQQQAABBBBAAAEEEEAAAQQQQAABBBBAAAEEEEAAAQQQQACB8Ajkd8qbs0Ovg29Zkv5mb9i8eXO9+eab4RH2QSdhDLxt375d3bt314YNGyzhQYMG6e6771a3bt1kPjPX73//eysEVr58+YSmEG/oJ52Bt1WrVqlly5aRvkz4zQStypUrl1Cv9s2pDLxFh7lMKNHMyNRgX+aEvh49eiQcFktn4M3UPmXKFA0cONBq45ZbbtGCBQv0H//xHwnP5IsvvlD79u0j73es8JhXgbc1a9aoSZMmCdef6ANu1Z/ovpl8/4033qi33nrLSXCLpBWZbBKrdwJvsYT4HAEECiNAYKYwev5/lvn6f0aFqZD5FkaPZxFAAAEEEEAAAQQQQAABBBBAAAEEEEAAAQQQQAABBBBAAAEEEEAAAQQQQACB/AUKOuXN+ZRXwbf7Jf16JJIkc7rTvHnzmJeLAuPGjdOwYcOsFc2JaDNmzFCZMmWS3mH+/Pnq2rWr9XxWVpZ1ulSFChXyXM+LIMu+ffvUs2dPLV261NrTnOZmgkUXX3yxFi1apF69eunw4cPWZ3/4wx80YcKEhPpNd2gqnsE4g1Xm/sKG71IZeFu5cqV1Op09o7Fjx8oEXe+9917t3LnTar969erWrwPNmjWLhyNyT7pnF31ynXkvO3bsmFBw78SJE5o8ebKys7Mj77d5ry+88MJ8Ldz6nnnhFx1wjDXQWL+mxHqez+MTML+Gm1/LHVcPSXPiezoz7yLwlplzp2sEUiVAYCZV0unZh/mmxz1VuzLfVEmzDwIIIIAAn3reEQAAIABJREFUAggggAACCCCAAAIIIIAAAggggAACCCCAAAIIIIAAAggggAACCGSaQDynvDlN3A6+jZA0yt5g6NChMgEYLvcEli1bptatW1sLmnBYrPBMQTv//PPPGjJkiHWSlbl69+6tSZMm6cwzz8zzMbeCOPbiJuzWt29fLV682PopE9x76aWXIqedHT9+3KrH1GhfJuQ3ceJEVa5cOS5UL0I/cW0c500mKNanTx8r5Oe8Xn75Zd15551xrpL7tlQF3vbs2WOFLu2TpczpYeb0MhNwMyfUPfDAA5HCzLs6d+5cmRPg4r3SPbvocJfpwfRVt27duFo4deqUZXPfffdFwn/m10MTfitWrFi+a7j1PfPCj8BbXKNP+U0mBG3C0I7rUUmjU15IgDYk8BagYVEqAgEUIDATwKElUDLzTQArgLcy3wAOjZIRQAABBBBAAAEEEEAAAQQQQAABBBBAAAEEEEAAAQQQQAABBBBAAAEEEEAgMALxnvLmbMit4NsMk5uyF542bZr69esXGLggFBodYjEBnPvvNwfrJX4lupZbQRxTqTn9ywS9li9fbhVuwm4mDGROdCtevHikmbxCbyZYNXXqVDVs2DDmaVtehH4Sl87/iY8++kjt2rXT9u3bc91kvjcm2FeyZMmEt0tF4O3IkSNWcGvmzJmR+c2aNUvt27e3ZhL9ubnp1ltvtU4kNIG4eC4/zM7MpXv37tqwYYNVsjl974knntBNN92kokWL5tvGyZMnZUKLDz/8cCTsZoKqs2fPVqVKlQps363vmRd+BN7ieXNTf09OTo769+/v3Nh8MfukvpLg7EjgLTizolIEgihAYCaIU4u/ZuYbv1UQ72S+QZwaNSOAAAIIIIAAAggggAACCCCAAAIIIIAAAggggAACCCCAAAIIIIAAAggggEBQBBI95c3ZV2GDby9KamcvaE4fu/fee4PiFog6jx07ZgWNTMDBXPapWhdcYMYe/2WCZCNHjoycwBfPaXFuBHFMEOiNN96wgkDbtm2LFDx+/HgNGjQoV9jN/tDUasJU5hQjcyKauUxA7tFHH7VOEStbtmy+jXsR+olfOfadc+bMUY8ePawba9WqpR9++EF79+61TkIzJ99deumlsReJuiM68FbQAllZWTJzrVChQtz75BVCNKcDmoBe6dKlI+tEn+BnPmjZsqX+9Kc/qWbNmjH388vsVq9era5du0aCa6ZwE+wz754JwJ111llWyM+82999953WrVtnBQFXrFgR6TGRE+7c+J6ZjdPl51b9MV8QbogIPP/889Y76bjMsZl3Q5S/AIE33g4EEPBSgMCMl7rpX5v5pn8GXlbAfL3UZW0EEEAAAQQQQAABBBBAAAEEEEAAAQQQQAABBBBAAAEEEEAAAQQQQAABBBBAQErmlDenW7LBtzck3WgvtGrVKt18883Mw2WBjRs3qm3btpEATufOnTVp0iRVrFgxrp1MYGnevHkaMGBAJEBmwkoDBw5UsWLF8l2jsEGW/fv3W3WaMJAzuDZixAirFufJbtFFnDp1SkuWLLFqNKfD2ZcJifXt21fGIK/gW7pCP/EM4uDBg9bpfKYvcz3zzDN6++23rf81l3ExocSCZpLXPl4G3swcTJDVnMRnz7Cg0KUJvfXs2VNLly6NlGpCYuakt2uvvbbAE/r8NLv169dbp1V+8MEH8Yw21z0m5GdOu6xdu3Zczxb2e2Zvki4/t+qPC4ubLIHXX39dLVq0cGq8KekmePIXIPDG24EAAl4KEJjxUjf9azPf9M/AywqYr5e6rI0AAggggAACCCCAAAIIIIAAAggggAACCCCAAAIIIIAAAggggAACCCCAAAIISIU55c3pl2jwbZOkBvYCJpjVsGFD5uGyQF6hIxOqGTdunOrXr19giMiElMxpatOnT48Eltq0aaPZs2fHDMwlG2Qxp149/fTT1r4HDhyIaJhT2qZMmWKdnlVQ2M3Jt2PHDvXv318rV67Mpfrggw9aJ4yVKlUq18+nK/QTz8hfeeUV3XXXXdatJhg6f/58vf/++1Z4z8zJnPJmTm66/PLL41kuco9XgTdzgtlzzz0nc5qbHXarXr26FZ5s1qxZvjXmddJb+fLl9cgjj1inpDlPhXMu4rfZmcDm1KlTrdMGne9xfo0bG/OuFtRjXs8m+z2LXqswfmbWhw4d0pEjR/TFF1/ok08+0Zo1a3TRRRdZJy16GYxN6GXnZktg06ZNuvLKK50amyXxN98C3g8Cb3x5EEDASwECM17qpn9t5pv+GXhZAfP1Upe1EUAAAQQQQAABBBBAAAEEEEAAAQQQQAABBBBAAAEEEEAAAQQQQAABBBBAAIFfBQp7ypvTMd7g26eSLrYfNCGJmjVrMg8PBMwpbea0tCFDhkRWNwEyE17r3r27FXwrV66c9dnPP/+sPXv26NVXX7WCbSYIY1+33nqrddqWCefEupIJ4hw9etQKyJigkPMyJ7OZn8vKyiowoJdXTSaEM3nyZD3xxBNW8Kp169ZWX5UqVTrt9sKEfmJ5FObzb7/9Vr///e+1bNkyaxljYU4QM/2YE+tM+M1c+QX5Cto7OvBmgkrmFLbCXMeOHdOf//xnDR8+PNfpfCb81b59+5gzNAEx867+5S9/yVXGVVddpTFjxqh58+anhR79OrsffvhB7777rl566SWZAKY5/c1c5vtXr14967tnvoeNGjU6LYAZzwyS+Z7ltW60X/Q95jtof+9/+eUXbdu2LWaQz4Qxza8Xptf8Lrfqj8eKe34V+PTTT3XJJZc4Of4pib/5FvCCEHjj24MAAl4KEJjxUjf9azPf9M/AywqYr5e6rI0AAggggAACCCCAAAIIIIAAAggggAACCCCAAAIIIIAAAggggAACCCCAAAII/Crg1ilvTs9Ywbe9kirbD3z99dc699xzmYdHAib0ZsIlAwcOjBlUyauE++67zwobVa4cGVmBlSYbZDEBtezsbM2cOdNav0uXLnr88cdVrVq1pGXMKXd///vfrfCNCYXldwqaH0NTpvacnBw99NBDVv8mjLZw4UJdcIH5ykrvvPOO7r33Xu3du9cKFpmgmflxvJfbgbddu3ZZp7HZITxTh6kr3rCbXbcJP5qQpjmJzz4hznzWrl07K7B49tln52rRj7OLdwaFuS/Z71n0nrECb8nUeMMNN1i/5px33nn5Pu5W/cnUl6nPmF8rombyjST+5lvAC0HgLVO/LfSNQGoECMykxjlduzDfdMmnZl/mmxpndkEAAQQQQAABBBBAAAEEEEAAAQQQQAABBBBAAAEEEEAAAQQQQAABBBBAAAEE3DzlzamZX/DtkKSy9o3ff/995JQxRuGdwJdffqlRo0ZZJ045g0T57WhO1Ro8eLBatWqlkiVLxl1YYYIs+/bts056M6eB3XjjjSpatGjc+xbmRj+GpjZu3Ki2bdtq586dVmsm0NajR4/IKWkmyDh+/HiNGDHC+tycFDZ37lzVqVMnLgq3Am/mVLeXX37ZerecpwKasNuUKVPUtWvX005li1WgCfu9+eabGjRokHWiWEG9+XF2sfrz0+eJBt7sE+pKlSpltfGb3/xGDRo00G9/+1vVrVtXF198sSpWrGj9uKCrML9O+MkvSLUcOnRIZ511lrPkHyT9esQnV54CBN54MRBAwEsBAjNe6qZ/beab/hl4WQHz9VKXtRFAAAEEEEAAAQQQQAABBBBAAAEEEEAAAQQQQAABBBBAAAEEEEAAAQQQQACBfwt4ccqb0zc6+PaTpEiC6qeffkooUMXgkhcwQSITKlu+fLlef/11K6C0ZcsWa8Hy5cvLhNzMSWK33HKL6tevn3BQyawTxCCL30JTZkY9e/bU0qVLrdnkd7pZ9H2tW7e2TkGrVKlSzJfErcBbdA1m4+rVq+uJJ57QXXfdVajQ4v79+zV9+nTdfPPNuv766/PsyW+ziwnPDZZAEH+dCProTDj1zDPPdLZxTFKunwh6j27XT+DNbVHWQwABpwCBmXC/D8w3s+Yb7m7pDgEEEEAAAQQQQAABBBBAAAEEEEAAAQQQQAABBBBAAAEEEEAAAQQQQAABBBAIv4AdfHtdUjG7XXNSVbFikR+GXyHkHQYxyOKn0NSRI0eUnZ2tmTNnWm+KCY8ZUxNEzOtavXq1dYqafRLcH/7wB02YMEHmJK6CLrcCb2aP7du3q3v37tqwYYMVmpw6daoaN24cOY3Oy1feT7Oz+zx69KgGDBhghQ/NZU6/s0/ic8siiN8zZ+9Br9+tOaZynRMnTkSHmE9IKp7KGoK2F4G3oE2MehEIlgCBqGDNK9FqmW+iYsG6P3q+waqeahFAAAEEEEAAAQQQQAABBBBAAAEEEEAAAQQQQAABBBBAAAEEEEAAAQQQQAABBOISMKeOcYVHgCBL8rM04c9JkyZpyJAhkUVMeKxfv375hsfM92fRokXq1auXDh8+bD0XT+jNzcCb2fOdd96xTg3s27evKlasmDxCgk8SeJOysrKsUGSFChUS1Evf7fw6kR77IkVOi3CR6SpgFOCk5z1lVwQyRYBAVLgnzXwza77h7pbuEEAAAQQQQAABBBBAAAEEEEAAAQQQQAABBBBAAAEEEEAAAQQQQAABBBBAAIEMFSDwFq7BpzLIYgJiu3fv1tq1a7V161Zt27ZN+/fv15YtW3KhmtPO6tWrZwWCzAlkV155pRo2bKjy5cun5BSyeCZsepk1a5aGDRsWCa717t1bEydOVOnSpQtcIq+gXOfOna1nK1eunOezbgfe4unRi3sIvAUz8ObFu8CasQUIvMU2ct5B4C0xL+5GAIHEBAhEJeYVtLuZb9Amlli9/JE9iXlxNwIIIIAAAggggAACCCCAAAIIIIAAAggggAACCCCAAAIIIIAAAggggAACCCDgd4EvJXWX9LqkYnaxJqxTrFjkh37vgfpiCKQi8PbVV19p3rx5mjNnjnbu3Jn0TJo2bWqdjNaqVSuVLVs26XUK++CxY8c0bdo0Pf7445GwW+vWrTV79mxVqlQpruWPHDmi7OxszZw5M3J/kyZNlJOTowYNGpy2BoG3uFiTuuno0aMaMGCANT9zjRo1SiNGjEhqrfweSsX3zNWCWSztAidOnFDx4sWddZyQlOsn0l6kzwog8OazgVAOAiETIBAVsoFGtcN8wz1fukMAAQQQQAABBBBAAAEEEEAAAQQQQAABBBBAAAEEEEAAAQQQQAABBBBAAAEEEEidwBeSLvBoOzvo9va/1v9JUkl7r59++kklS0Z+6FEJLJsqAS+DOIcPH9b48eM1ffr0SDDMjb5q1aqlkSNHql27dtGBEDeWL3CNAwcOWGEoZ1CtUaNGmjt3rurUqZPQ/nmF3swpdiZw1aNHj1zfs1QF3rx8HwwOJ7y5e8Kbc14JvXyFuDkrK0tmX3MCI5d3AiZYe+aZZzo3OCYp1094t3swVybwFsy5UTUCQREgEBWUSSVXJ/NNzo2nEEAAAQQQQAABBBBAAAEEEEAAAQQQQAABBBBAAAEEEEAAAQQQQAABBBBAAAEEEHAKdJM01wOS6KCbvcUhSZHjtL7//nuVK1fOg+1ZMh0CXgWcPv30Uz344INauXJlrrZMWM0E1W644QaZ/1+mTBnrtLYiRf4dVTCnCJqw3DfffKMdO3ZoyZIlWr58uUzYzHkNGzZM5q/SpUt7Tnfq1Clt2bJFQ4cOzdVT9erVrdPrmjVrllQNps/BgwfrySefjDyfV4COwFtSvHE9FOQT3gi8xTXiQN506NAhnXXWWc7af5DE33wLmCaBt0C+6hSNQGAECEQFZlRJFcp8k2LjIQQQQAABBBBAAAEEEEAAAQQQQAABBBBAAAEEEEAAAQQQQAABBBBAAAEEEEAAAQRyCbh9ult+QTd7072SKts/+Prrr3XuuecykpAIeBF427dvn3r27KmlS5dGlFq1aqXs7Gw1btw4qVPZzGloL774oiZMmGCdEmZf5gS5QYMGJbVmIiM0+w8fPlzTpk2LPGbCbk8//bSaN2+eK7CXyLrmXhO4mjhxov77v/9b+QXoCLwlqhr//QTe4rcyd3LCW2Jeyd69d+9enXfeec7Hv5HE33wLACXwluzbxnMIIBCPAIGoeJSCew/zDe7sqBwBBBBAAAEEEEAAAQQQQAABBBBAAAEEEEAAAQQQQAABBBBAAAEEEEAAAQQQQMAfAm6e7hYr6GZ3/Kmki+0ffPLJJ6pZs6Y/NKii0AJuB95OnDihxx57TKNHj47UNmTIEOskNnOaW2GvnTt3qk+fPtaJb+Yya5oT4G666abCLh3zeRN6M6G9mTNnWqfTzZo1yzrZzXk6XcxF8rnBnGpnZlGyZEndc889p60ZlsBbsj5ePhcdePNyL7N2EANjbv864bVxGNY3p2Recsklzlb+KYm/+RYwXAJvYXjz6QEB/woQiPLvbNyojPm6ocgaCCCAAAIIIIAAAggggAACCCCAAAIIIIAAAggggAACCCCAAAIIIIAAAggggAACmSzgxulu8QbdbOdNkhrYP9i4caMaNmyYyTNISe8nT57UoUOHZP43v+vbb7+VOU0t+jp48KBMMNG+vvvuO23bts36oQmMzZkzR02aNLF+7HaQxazfoUMHrV271lq/S5cumj59usqWLeua2/bt29W+fftITwMGDJA56a1EiRKu7ZHfQgcOHNCkSZN01113qUGDyNfC830JvHlHTOAttq3bv07E3pE7Nm3apCuvvNIJsVkSf/Mt4NUg8Mb3BgEEvBQgEOWlbvrXZr7pnwEVIIAAAggggAACCCCAAAIIIIAAAggggAACCCCAAAIIIIAAAggggAACCCCAAAIIBFegsKe7JRp0s6XekHSj/YNVq1bp5ptvDq6iDyo3AbSOHTtqxYoVaalmzZo1ngXeooNZL7/8su68805X+zSnyI0YMULjxo2z1g3iiVmJghB4S1Qs/vsJvMW2IvAW28jtO15//XW1aNHCueybkrw/ytLtRlK4HoG3FGKzFQIZKEAgKtxDZ77hni/dIYAAAggggAACCCCAAAIIIIAAAggggAACCCCAAAIIIIAAAggggAACCCCAAAIIeCuQ7OluyQbd7G5elNTO/sGiRYt07733ettpyFf/8ccf1b9/fz311FNp6XTp0qW6/fbbrb3dDrKkKpg1evRoPfroo1YPBN7ce43cfh/cq8y7laIDb6NGjbIClW5eQXcNev1uzjJVaz3//PPWSZaOa7Gku1O1fxD3IfAWxKlRMwLBESAQFZxZJVMp801GjWcQQAABBBBAAAEEEEAAAQQQQAABBBBAAAEEEEAAAQQQQAABBBBAAAEEEEAAAQQQkJI53a2wQTfbfYak3vYPpk2bpn79+jGTQgj8/PPPGjJkiKZMmZLvKrVq1VL16tXz/fy8885T7dq1T/u8RIkSqlu3rs4444zIZ2adsmXLWj8uU6aMzD325XaQJTrwtnDhQus0OzcvTniTnKf0uWnr9vvgZm1erUXgLbZsJr4XsVW8vSMnJ8cKRjuumZL6eLtrsFcn8Bbs+VE9An4XIBDl9wkVrj7mWzg/nkYAAQQQQAABBBBAAAEEEEAAAQQQQAABBBBAAAEEEEAAAQQQQAABBBBAAAEEEMhcgUROd3Mr6GZrm6OORtk/GDp0qMaOHZu5kwhZ524HWXbu3KkOHTpo7dq1llSXLl00ffr0SODODb7t27dbJx9t27bNWm7AgAEaP358riCfG/v4aY1UnZzn9vvgJ8P8aiHwFntKmfhexFbx9o5hw4Zp3Lhxzk3MkZajvd012KsTeAv2/KgeAb8LEIjy+4QKVx/zLZwfTyOAAAIIIIAAAggggAACCCCAAAIIIIAAAggggAACCCCAAAIIIIAAAggggAACCGSmQLynu7kddLO175f0lP0DE2CaN29eZk4ihF27HWQxp69NnDhRJqxhX+Y0O/Njc7pcYS8TqOvTp4+WL19uLWXWXLJkiW666abCLu3r5wm8eTceAm+xbd3+dSL2jtzRtWtXzZ8/3wnRQ9IcZPIXIPDG24EAAl4KEIjyUjf9azPf9M+AChBAAAEEEEAAAQQQQAABBBBAAAEEEEAAAQQQQAABBBBAAAEEEEAAAQQQQAABBIInEOt0N6+CbrZUlqS/2T9o3ry53nzzzeApUnGeAl4EWfbt26eePXtq6dKlkT1btWql7OxsNW7cWMWLF094GkeOHNGLL76oCRMm6OOPP448b052GzRoUFJrJlxEGh8g8OYdPoG32LZe/DoRe9fMvuPGG2/UW2+95US4RdKKzFYpuHsCb7wdCCDgpQCBKC910782803/DKgAAQQQQAABBBBAAAEEEEAAAQQQQAABBBBAAAEEEEAAAQQQQAABBBBAAAEEEEAgWAIFne7mddDNlqoj6f/sH1x00UX67LPPgqVItfkKeBVk+fTTT/Xggw9q5cqVufauVauW7rzzTl1//fWqW7eudUJb2bJlVaTIv6MKx48f1+HDh/XNN99ox44d1glu5kS3AwcO5FrLnBpn/ipdunToJ0zgzbsRE3iLbevVrxOxd87cO2rUqKHPP//cCfA7SdszVyR25wTeYhtxBwIIJC9AICp5uyA8yXyDMCVqRAABBBBAAAEEEEAAAQQQQAABBBBAAAEEEEAAAQQQQAABBBBAAAEEEEAAAQQQ8JNAXqe7pSroZjucKemoE+XEiRMqWrSon5yoJUkBL4MsJrRmTmCbPn26FWBz6zKhuZEjR6pdu3ahP9nNNktH4M2tecVaZ+HCherYsWOs2zz7PDrw5tlG/1o4KytL5ntXoUIFr7dybX0vf51wrcgQLXTy5EkVK1YsuqNSkn4KUZuut0LgzXVSFkQAAYcAgahwvw7MN9zzpTsEEEAAAQQQQAABBBBAAAEEEEAAAQQQQAABBBBAAAEEEEAAAQQQQAABBBBAAAF3BaJPd0t10M3ZzVeSqtk/YU7dMqEjruALpCLI8tVXX2nevHmaM2eOdu7cmTRa06ZN1atXL7Vu3TojTnVzQhF4S/q1ifkggbeYRFZAr1OnTtaNQQzsxe7QX3d8/PHHql27trOoXZLO91eV/quGwJv/ZkJFCIRJgEBUmKZ5ei/MN9zzpTsEEEAAAQQQQAABBBBAAAEEEEAAAQQQQAABBBBAAAEEEEAAAQQQQAABBBBAAAF3BezT3dIZdLM7el3STfYPli1bpttuu83dblktLQKpDLIcP35cu3fv1tq1a7V161Zt27ZN+/fv15YtW3L1XqZMGdWrV886Aeuqq65SgwYNrB9XqlRJRYpkZqSBwJt3Xw8Cb7FtU/nrROxqwn/Ha6+9pttvv93Z6BuSbg5/54XrMDP/7lA4M55GAIH4BQhExW8VxDuZbxCnRs0IIIAAAggggAACCCCAAAIIIIAAAggggAACCCCAAAIIIIAAAggggAACCCCAAALpEDCnu42U1F3S2+koIGrPGZJ62z83YcIEZWdn+6AsSiisAEGWwgqm5vlUBd5S0w27BE2AXydSO7GJEydq8ODBzk1nSuqT2iqCtxuBt+DNjIoRCJIAgaggTSvxWplv4mY8gQACCCCAAAIIIIAAAggggAACCCCAAAIIIIAAAggggAACCCCAAAIIIIAAAgggkJkCF0gyJ7v55TK/0f5PdjGdO3fW/Pnz/VIbdSCAAAIIIBAagS5dumjBggXOfh6UZILnXAUIEHjj9UAAAS8FCER5qZv+tZlv+mdABQgggAACCCCAAAIIIIAAAggggAACCCCAAAIIIIAAAggggAACCCCAAAIIIIAAAggkI3C9pNX2g/Xq1dOWLVuSWYdnEEAAAQQQQKAAgfr162vr1q3OO5pJege0ggUIvPGGIICAlwIEorzUTf/azDf9M6ACBBBAAAEEEEAAAQQQQAABBBBAAAEEEEAAAQQQQAABBBBAAAEEEEAAAQQQQAABBJIROEvSQeeDP//8s84444xk1uIZBBBAAAEEEMhD4JdfflGJEiWiPzlb0veAFSxA4I03BAEEvBQgEOWlbvrXZr7pnwEVIIAAAggggAACCCCAAAIIIIAAAggggAACCCCAAAIIIIAAAggggAACCCCAAAIIIJCswMeSLrEfXrduna655ppk1+I5BBBAAAEEEIgSWL9+vRo3buz82U8k1QIqtgCBt9hG3IEAAskLEIhK3i4ITzLfIEyJGhFAAAEEEEAAAQQQQAABBBBAAAEEEEAAAQQQQAABBBBAAAEEEEAAAQQQQAABBBDIW+A5Se3tj3JyctS3b1+sEEAAAQQQQMAlgenTp6tfv37O1RZJ6uDS8qFehsBbqMdLcwikXYBAVNpH4GkBzNdTXhZHAAEEEEAAAQQQQAABBBBAAAEEEEAAAQQQQAABBBBAAAEEEEAAAQQQQAABBBBAwFOBAZIm2zt07NhRCxcu9HRDFkcAAQQQQCCTBDp16qRnn33W2fJASVMyySDZXgm8JSvHcwggEI8Agah4lIJ7D/MN7uyoHAEEEEAAAQQQQAABBBBAAAEEEEAAAQQQQAABBBBAAAEEEEAAAQQQQAABBBBAAIHGktbaDBdddJE+++wzVBBAAAEEEEDAJYEaNWro888/d652raR1Li0f6mUIvIV6vDSHQNoFCESlfQSeFsB8PeVlcQQQQAABBBBAAAEEEEAAAQQQQAABBBBAAAEEEEAAAQQQQAABBBBAAAEEEEAAAQQ8Fzgq6Ux7F/Ob8i+88ELPN2UDBBBAAAEEwi7wxRdfyITJHddPkkqFvW+3+iPw5pYk6yCAQF4CBKLC/V4w33DPl+4QQAABBBBAAAEEEEAAAQQQQAABBBBAAAEEEEAAAQQQQAABBBBAAAEEEEAAAQTCL7BK0s12m3PnzlW3bt3C3zUdIoAAAggg4LHAM888o+7duzt3eV1SC4+3Dc3yBN5CM0oaQcCXAgSifDkW14pivq5RshACCCCAAAIIIIAAAggggAACCCBjbMraAAAgAElEQVSAAAIIIIAAAggggAACCCCAAAIIIIAAAggggAACaRF4RNJoe+euXbvK/AZ9LgQQQAABBBAonIAJkM+bN8+5yAhJjxdu1cx5msBb5syaThFIhwCBqHSop25P5ps6a3ZCAAEEEEAAAQQQQAABBBBAAAEEEEAAAQQQQAABBBBAAAEEEEAAAQQQQAABBBBAwAuB6yS9ay9ctWpV7dq1y4t9WBMBBBBAAIGMEqhWrZp2797t7LmppDUZhVCIZgm8FQKPRxFAIKYAgaiYRIG+gfkGenwUjwACCCCAAAIIIIAAAggggAACCCCAAAIIIIAAAggggAACCCCAAAIIIIAAAggggIAlcFDSWbbFpk2b1KBBA2gQQAABBBBAIEmBzZs3q2HDhs6nv5d0dpLLZeRjBN4ycuw0jUDKBAhEpYw6LRsx37SwsykCCCCAAAIIIIAAAggggAACCCCAAAIIIIAAAggggAACCCCAAAIIIIAAAggggAACrgq8KKmdveKYMWM0bNgwVzdgMQQQQAABBDJJYOzYsRo+fLiz5cWS7s4kg8L2SuCtsII8jwACBQkQiAr3+8F8wz1fukMAAQQQQAABBBBAAAEEEEAAAQQQQAABBBBAAAEEEEAAAQQQQAABBBBAAAEEEMgMgfskzbFbve666/Tuu+9mRud0iQACCCCAgAcCTZs21Zo1a5wr3y/paQ+2Cu2SBN5CO1oaQ8AXAgSifDEGz4pgvp7RsjACCCCAAAIIIIAAAggggAACCCCAAAIIIIAAAggggAACCCCAAAIIIIAAAggggAACKRM4V9LXzt127dqlqlWrpqwANkIAAQQQQCAsArt371a1atWi2zlP0t6w9JiKPgi8pUKZPRDIXAECUeGePfMN93zpDgEEEEAAAQQQQAABBBBAAAEEEEAAAQQQQAABBBBAAAEEEEAAAQQQQAABBBBAIHMEVku63m53xowZ6t27d+Z0T6cIIIAAAgi4JDBz5kz16dPHudo7kpq5tHzGLEPgLWNGTaMIpEWAQFRa2FO2KfNNGTUbIYAAAggggAACCCCAAAIIIIAAAggggAACCCCAAAIIIIAAAggggAACCCCAAAIIIOCpwCBJf7R3aNGihVauXOnphiyOAAIIIIBAGAVatmypVatWOVv7f5ImhbFXL3si8OalLmsjgACBqHC/A8w33POlOwQQQAABBBBAAAEEEEAAAQQQQAABBBBAAAEEEEAAAQQQQAABBBBAAAEEEEAAgcwRqCHpn852d+/erSpVqmSOAJ0igAACCCBQSIE9e/aoatWq0atcLOmzQi6dcY8TeMu4kdMwAikVIBCVUu6Ub8Z8U07OhggggAACCCCAAAIIIIAAAggggAACCCCAAAIIIIAAAggggAACCCCAAAIIIIAAAgh4JvCOpKb26lOmTNFDDz3k2WYsjAACCCCAQNgEpk6dqgEDBjjbelfS9WHrMxX9EHhLhTJ7IJC5AgSiwj175hvu+dIdAggggAACCCCAAAIIIIAAAggggAACCCCAAAIIIIAAAggggAACCCCAAAIIIIBAZgn0kzTNbvmaa67RunXrMkuAbhFAAAEEECiEQOPGjbV+/XrnCv0l5RRiyYx9lMBbxo6exhFIiQCBqJQwp20T5ps2ejZGAAEEEEAAAQQQQAABBBBAAAEEEEAAAQQQQAABBBBAAAEEEEAAAQQQQAABBBBAwHWBypL2OlfdtGmTGjRo4PpGLIgAAggggEDYBDZv3qyGDRtGt3WupG/C1msq+iHwlgpl9kAgcwUIRIV79sw33POlOwQQQAABBBBAAAEEEEAAAQQQQAABBBBAAAEEEEAAAQQQQAABBBBAAAEEEEAAgcwTeEVSG7vtgQMHatKkSZmnQMcIIIAAAggkKDBo0CBNnjzZ+dQSSXcmuAy3/0uAwBuvAgIIeClAIMpL3fSvzXzTPwMqQAABBBBAAAEEEEAAAQQQQAABBBBAAAEEEEAAAQQQQAABBBBAAAEEEEAAAQQQQMBNgbaSFtsLVqxYUd9++62b67MWAggggAACoRQ455xztH//fmdv7SS9FMpmU9AUgbcUILMFAhksQCAq3MNnvuGeL90hgAACCCCAAAIIIIAAAggggAACCCCAAAIIIIAAAggggAACCCCAAAIIIIAAAghkpsBuSVXs1ufNm6cuXbpkpgRdI4AAAgggEIfA/Pnz1bVrV+edeyRVjeNRbslHgMAbrwYCCHgpQCDKS930r8180z8DKkAAAQQQQACB/8/evYdrOtf7A387RCNMjg1y2NuZEOHnlDPjkKStjQallFEZxxzDziFMNBmV2SRyitiJSc5nIvwwyZmdQw7ZUoMMwvyu59lr/JZlzazjs577+T6vdV3fa5pZ9/39fj6v973t54/7cz0ECBAgQIAAAQIECBAgQIAAAQIECBAgQIAAAQIECBAgQIAAgcEWODbJodM23XDDDXPDDTcM9hn2I0CAAAECxQhstNFGufHGGzv3870khxXTYBMaMfDWBHRHEmgjAQNRZYct37Lz1R0BAgQIECBAgAABAgQIECBAgAABAgQIECBAgAABAgQIECBAgAABAgQItKfAUkke69z67373u6y99trtqaFrAgQIECAwA4Hbb78966yzTtcrlk7yOLj+Cxh467+dOwkQ6FnAQFTPRq18hXxbOT21EyBAgAABAgQIECBAgAABAgQIECBAgAABAgQIECBAgAABAgQIECBAgACB6QtcnOTfpv36y1/+cs4880xeBAgQIECAQBeB3XbbLWeddVbnf/2vJNuDGpiAgbeB+bmbAIEZCxiIKvsJkW/Z+eqOAAECBAgQIECAAAECBAgQIECAAAECBAgQIECAAAECBAgQIECAAAECBNpXYGSSKzu3/9RTT2WxxRZrXxGdEyBAgACBLgJPP/10Fl988a4uWyS5CtbABAy8DczP3QQIzFjAQFTZT4h8y85XdwQIECBAgAABAgQIECBAgAABAgQIECBAgAABAgQIECBAgAABAgQIECDQ3gK/T7LmNIIDDzwwJ5xwQnuL6J4AAQIECHQSOOiggzJ27NjOJncm+T+QBi5g4G3ghnYgQGD6Agaiyn465Ft2vrojQIAAAQIECBAgQIAAAQIECBAgQIAAAQIECBAgQIAAAQIECBAgQIAAgfYW+HKSM6cRzDHHHHnuuecyfPjw9lbRPQECBAgQSDJ58uQsvPDCef311zt77JbkLEADFzDwNnBDOxAgMH0BA1FlPx3yLTtf3REgQIAAAQIECBAgQIAAAQIECBAgQIAAAQIECBAgQIAAAQIECBAgQIAAgceTLDmN4aijjsrhhx9OhQABAgQItL3A0UcfnSOOOKKzwxNJlmp7mEECMPA2SJC2IUCgWwEDUWU/GPItO1/dESBAgAABAgQIECBAgAABAgQIECBAgAABAgQIECBAgAABAgQIECBAgACBvZP8cBrDvPPOmz//+c8ZNmwYGQIECBAg0LYCU6ZMycc//vG8/PLLnQ32SXJy26IMcuMG3gYZ1HYECLxPwEBU2Q+EfMvOV3cECBAgQIAAAQIECBAgQIAAAQIECBAgQIAAAQIECBAgQIAAAQIECBAgQKAm8GyShadR1L7R5jvf+Q4ZAgQIECDQtgLHHHNM1288fS7JIm0L0oDGDbw1ANWWBAi8J2AgquyHQb5l56s7AgQIECBAgAABAgQIECBAgAABAgQIECBAgAABAgQIECBAgAABAgQIECBQE9g/yYnTKIYPH56nn346c889Nx0CBAgQINB2Aq+88koWW2yxTJ48uXPvByQ5qe0wGtiwgbcG4tqaAIEYiCr7IZBv2fnqjgABAgQIECBAgAABAgQIECBAgAABAgQIECBAgAABAgQIECBAgAABAgQITBN4JsnHp/3l0EMPzbHHHkuHAAECBAi0ncBhhx2W733ve537/nOSRdsOosENG3hrMLDtCbS5gIGosh8A+Zadr+4IECBAgAABAgQIECBAgAABAgQIECBAgAABAgQIECBAgAABAgQIECBAgMA0gTFJTp72l5lnnjlPPvlkFl3U+/0eEQIECBBoH4FnnnkmSyyxRN59993OTe+dZHz7KAxNpwbehsbZKQTaVcBAVNnJy7fsfHVHgAABAgQIECBAgAABAgQIECBAgAABAgQIECBAgAABAgQIECBAgAABAgQ6CzycZNlp/zB69OiceuqphAgQIECAQNsI7LnnnpkwYULnfh9JslzbAAxhowbehhDbUQTaUMBAVNmhy7fsfHVHgAABAgQIECBAgAABAgQIECBAgAABAgQIECBAgAABAgQIECBAgAABAgQ6C3wpyVmd/+HOO+/MGmusQYkAAQIECBQvcNddd2XNNdfs2ueXk/y8+Oab0KCBtyagO5JAGwkYiCo7bPmWna/uCBAgQIAAAQIECBAgQIAAAQIECBAgQIAAAQIECBAgQIAAAQIECBAgQIBAV4Fbkqw37R+33nrr/OY3v6FEgAABAgSKF/jMZz6Tyy+/vHOftyb5dPGNN6lBA29NgncsgTYRMBBVdtDyLTtf3REgQIAAAQIECBAgQIAAAQIECBAgQIAAAQIECBAgQIAAAQIECBAgQIAAga4CI5Nc2fkff/GLX2THHXckRYAAAQIEihW44IILstNOO3Xtb4skVxXbdJMbM/DW5AAcT6BwAQNRZQcs37Lz1R0BAgQIECBAgAABAgQIECBAgAABAgQIECBAgAABAgQIECBAgAABAgQIEOhO4LwkX5z2i6WXXjqPPvooKQIECBAgUKzAMsssk8cee6xzf+cnGVVswxVozMBbBUJQAoGCBQxEFRxuEvmWna/uCBAgQIAAAQIECBAgQIAAAQIECBAgQIAAAQIECBAgQIAAAQIECBAgQIBAdwJLJ3nfhNthhx2WY445hhYBAgQIEChO4Dvf+U6OPfbYrn0tk+R9E3DFNd7khgy8NTkAxxMoXMBAVNkBy7fsfHVHgAABAgQIECBAgAABAgQIECBAgAABAgQIECBAgAABAgQIECBAgAABAgSmJ3B4kqM6//Kee+7JqquuSowAAQIECBQjcO+992a11Vbr2s8RSY4upsmKNmLgraLBKItAIQIGogoJcjptyLfsfHVHgAABAgQIECBAgAABAgQIECBAgAABAgQIECBAgAABAgQIECBAgAABAgRmJHB/kk9Mu2DzzTfPVVddRYwAAQIECBQjMHLkyFx99dWd+/ljkpWKabDCjRh4q3A4SiNQgICBqAJCnEEL8i07X90RIECAAAECBAgQIECAAAECBAgQIECAAAECBAgQIECAAAECBAgQIECAAIEZCWyT5LLOF4wfPz577bUXNQIECBAg0PICp5xySsaMGdO1j88mmdjyzbVAAwbeWiAkJRJoYQEDUS0cXi9Kl28vkFxCgAABAgQIECBAgAABAgQIECBAgAABAgQIECBAgAABAgQIECBAgAABAgQKFvhpkq9O62/22WfPAw88kCWXXLLglrVGgAABAqULPPHEE1lxxRXz5ptvdm71jCS7l957Vfoz8FaVJNRBoEwBA1Fl5jqtK/mWna/uCBAgQIAAAQIECBAgQIAAAQIECBAgQIAAAQIECBAgQIAAAQIECBAgQIBATwLzJXkwyYLTLvzsZz+bSy+9tKf7/J4AAQIECFRWYNttt81ll73vS0xfTLJCkr9WtujCCjPwVlig2iFQMQEDURULZJDLke8gg9qOAAECBAgQIECAAAECBAgQIECAAAECBAgQIECAAAECBAgQIECAAAECBAi0oMAuSc7uXPf48eOz1157tWArSiZAgACBdhc45ZRTMmbMmK4MuyY5p91thrJ/A29Dqe0sAu0nYCCq7MzlW3a+uiNAgAABAgQIECBAgAABAgQIECBAgAABAgQIECBAgAABAgQIECBAgAABAr0VODfJqGkXzzTTTJk0aVJWWmml3t7vOgIECBAg0HSB+++/P6usskqmTn3fq/LnJdm56cW1WQEG3toscO0SGGIBA1FDDD7Ex8l3iMEdR4AAAQIECBAgQIAAAQIECBAgQIAAAQIECBAgQIAAAQIECBAgQIAAAQIEKiqwQJI/JBkxrb4NNtggN954Y0XLVRYBAgQIEPigwIYbbpibbrqp8y9eSLJykv/hNbQCBt6G1ttpBNpNwEBU2YnLt+x8dUeAAAECBAgQIECAAAECBAgQIECAAAECBAgQIECAAAECBAgQIECAAAECBPoi8O9JLux8wyGHHJLvfe97fdnDtQQIECBAoCkChx56aI477riuZ++Q5JdNKajNDzXw1uYPgPYJNFjAQFSDgZu8vXybHIDjCRAgQIAAAQIECBAgQIAAAQIECBAgQIAAAQIECBAgQIAAAQIECBAgQIBAxQR+lOSbnWv69a9/nW233bZiZSqHAAECBAj8f4FLL700n/vc57qS/DjJtzg1R8DAW3PcnUqgXQQMRJWdtHzLzld3BAgQIECAAAECBAgQIECAAAECBAgQIECAAAECBAgQIECAAAECBAgQIECgPwL3JvnktBtHjBiRu+++O4ssskh/9nIPAQIECBBoqMCzzz6b1VdfPS+88ELnc+5LsmpDD7b5DAUMvHlACBBopICBqEbqNn9v+TY/AxUQIECAAAECBAgQIECAAAECBAgQIECAAAECBAgQIECAAAECBAgQIECAAIGqCayV5PbORW211Va5/PLLq1aneggQIECAQLbeeuv89re/7SqxdpI78DRPwMBb8+ydTKAdBAxElZ2yfMvOV3cECBAgQIAAAQIECBAgQIAAAQIECBAgQIAAAQIECBAgQIAAAQIECBAgQKC/AmOSnNz55oMPPjjHHXdcf/dzHwECBAgQGHSBQw45JMcff3zXffdOMn7QD7NhnwQMvPWJy8UECPRRwEBUH8Fa7HL5tlhgyiVAgAABAgQIECBAgAABAgQIECBAgAABAgQIECBAgAABAgQIECBAgAABAkMocFaSL3U+79xzz82oUaOGsARHESBAgACB7gXOO++87Lzzzl1/+fMkX2bWfAEDb83PQAUEShYwEFVyuol8y85XdwQIECBAgAABAgQIECBAgAABAgQIECBAgAABAgQIECBAgAABAgQIECBAYCACH0pyZ5JPTtvkQx/6UH73u99l9dVXH8i+7iVAgAABAgMSuPvuu7POOuvkn//8Z+d97kuyZpL3/eOADnJzvwUMvPWbzo0ECPRCwEBUL5Ba+BL5tnB4SidAgAABAgQIECBAgAABAgQIECBAgAABAgQIECBAgAABAgQIECBAgAABAkMgsFqSO5LUht/qPyuuuGJuu+22DB8+fAiOdwQBAgQIEHi/wOTJk7PuuuvmgQce6PyL2pDbWknu4VUNAQNv1chBFQRKFTAQVWqy/9uXfMvOV3cECBAgQIAAAQIECBAgQIAAAQIECBAgQIAAAQIECBAgQIAAAQIECBAgQGAwBEYlObfzRttss00uu+yywdjbHgQIECBAoE8Cn/3sZzNx4sSu9+yc5Lw+beTihgoYeGsor80JtL2AgaiyHwH5lp2v7ggQIECAAAECBAgQIECAAAECBAgQIECAAAECBAgQIECAAAECBAgQIECAwGAJHJXk8M6b7bXXXhk/fvxg7W8fAgQIECDQo8CYMWNyyimndL3u6CRH9HizC4ZUwMDbkHI7jEDbCRiIKjty+Zadr+4IECBAgAABAgQIECBAgAABAgQIECBAgAABAgQIECBAgAABAgQIECBAgMBgCtS+OeeLnTc84YQTcuCBBw7mGfYiQIAAAQLdCowdOzYHHXRQ19+dn6T2TaR+KiZg4K1igSiHQGECBqIKC7RLO/ItO1/dESBAgAABAgQIECBAgAABAgQIECBAgAABAgQIECBAgAABAgQIECBAgACBwRSYOcktSdbpvOnZZ5+dXXbZZTDPsRcBAgQIEHifwDnnnJNdd921q8rvknw6ybu4qidg4K16maiIQEkCBqJKSvODvci37Hx1R4AAAQIECBAgQIAAAQIECBAgQIAAAQIECBAgQIAAAQIECBAgQIAAAQIEBltgiSQ3J1m088ZXXHFFtthii8E+y34ECBAgQCBXXnllttxyy64SzyRZP8mTiKopYOCtmrmoikApAgaiSkmy+z7kW3a+uiNAgAABAgQIECBAgAABAgQIECBAgAABAgQIECBAgAABAgQIECBAgAABAo0QWDfJTUlmmbb5XHPNleuuuy5rrLFGI86zJwECBAi0qcBdd92VTTbZJK+++mpngXeSbJDktjZlaYm2Dby1REyKJNCyAgaiWja6XhUu314xuYgAAQIECBAgQIAAAQIECBAgQIAAAQIECBAgQIAAAQIECBAgQIAAAQIECBDoIvBvSS7u/G+LLbZYrrnmmiyzzDKwCBAgQIDAgAUeffTRbLbZZnn66ae77rV9kv8a8AE2aKiAgbeG8tqcQNsLGIgq+xGQb9n56o4AAQIECBAgQIAAAQIECBAgQIAAAQIECBAgQIAAAQIECBAgQIAAAQIECDRSYHSSUzsf8IlPfCJXX311FlpooUaea28CBAgQKFzg+eefz+abb54//vGPXTvdM8mEwtsvoj0Db0XEqAkClRUwEFXZaAalMPkOCqNNCBAgQIAAAQIECBAgQIAAAQIECBAgQIAAAQIECBAgQIAAAQIECBAgQIBA2wocmuTYzt2vueaaueqqq/LRj360bVE0ToAAAQL9F/j73/+ekSNH5s477+y6yWFJvtf/nd05lAIG3oZS21kE2k/AQFTZmcu37Hx1R4AAAQIECBAgQIAAAQIECBAgQIAAAQIECBAgQIAAAQIECBAgQIAAAQIEhkLghCQHdj5o/fXXzxVXXJE55phjKM53BgECBAgUIvD6669nyy23zM0339y1o7FJDiqkzbZow8BbW8SsSQJNEzAQ1TT6ITlYvkPC7BACBAgQIECAAAECBAgQIECAAAECBAgQIECAAAECBAgQIECAAAECBAgQIFC8wI+TfKNzl5tsskkuv/zyzD777MU3r0ECBAgQGLjAm2++ma233jrXXXdd181+kuSbAz/BDkMpYOBtKLWdRaD9BAxElZ25fMvOV3cECBAgQIAAAQIECBAgQIAAAQIECBAgQIAAAQIECBAgQIAAAQIECBAgQGAoBX6WZLfOB2666ab5zW9+Y+htKFNwFgECBFpQoDbs9pnPfCbXXntt1+rPTPKVFmyp7Us28Nb2jwAAAg0VMBDVUN6mby7fpkegAAIECBAgQIAAAQIECBAgQIAAAQIECBAgQIAAAQIECBAgQIAAAQIECBAgUJTAOUl27txR7ZveJk6cmGHDhhXVqGYIECBAYHAEpkyZkm222aa7b3Y7N8kug3OKXYZawMDbUIs7j0B7CRiIKjtv+Zadr+4IECBAgAABAgQIECBAgAABAgQIECBAgAABAgQIECBAgAABAgQIECBAgEAzBM5PslPngzfYYINceumlGT58eDPqcSYBAgQIVFRg8uTJ2XbbbXPTTTd1rfAXSb5Y0bKV1QsBA2+9QHIJAQL9FjAQ1W+6lrhRvi0RkyIJECBAgAABAgQIECBAgAABAgQIECBAgAABAgQIECBAgAABAgQIECBAgEDLCXxg6G2ttdbKJZdckhEjRrRcMwomQIAAgcEXeOGFF7Lddtvljjvu6Lq5YbfB5x7yHQ28DTm5Awm0lYCBqLLjlm/Z+eqOAAECBAgQIECAAAECBAgQIECAAAECBAgQIECAAAECBAgQIECAAAECBAg0U+DcJKM6F7DSSivVh96WXHLJZtblbAIECBBossATTzxRH3a7//77u1ZyXpKdm1ye4wdBwMDbICDaggCB6QoYiCr74ZBv2fnqjgABAgQIECBAgAABAgQIECBAgAABAgQIECBAgAABAgQIECBAgAABAgQINFvgZ0l261zEv/zLv+Tiiy/Oaqut1uzanE+AAAECTRC45557sv322+dPf/pT19PPTPKVJpTkyAYIGHhrAKotCRB4T8BAVNkPg3zLzld3BAgQIECAAAECBAgQIECAAAECBAgQIECAAAECBAgQIECAAAECBAgQIECgCgI/TvKNzoXMM888ueiii7LJJptUoT41ECBAgMAQCVx33XX5whe+kL/97W9dT/xJkm8OURmOGQIBA29DgOwIAm0sYCCq7PDlW3a+uiNAgAABAgQIECBAgAABAgQIECBAgAABAgQIECBAgAABAgQIECBAgAABAlURGJvk212LueCCC7LDDjtUpUZ1ECBAgEADBS688MLsuOOO3Z3w/SQHNvBoWzdBwMBbE9AdSaCNBAxElR22fMvOV3cECBAgQIAAAQIECBAgQIAAAQIECBAgQIAAAQIECBAgQIAAAQIECBAgQKBKAt9JcnTXgk4++eSMGTOmSnWqhQABAgQGWWD8+PHZe++9u9v18CTHDPJxtquAgIG3CoSgBAIFCxiIKjjcJPItO1/dESBAgAABAgQIECBAgAABAgQIECBAgAABAgQIECBAgAABAgQIECBAgACBqgl8M8mPuhZ18MEH57jjjqtareohQIAAgUEQOOSQQ3L88cd3t9O3kvx4EI6wRQUFDLxVMBQlEShIwEBUQWF204p8y85XdwQIECBAgAABAgQIECBAgAABAgQIECBAgAABAgQIECBAgAABAgQIECBAoIoCOyS5oGtho0aNyrnnnlvFetVEgAABAv0U2HnnnXPeeed1d/eOSS7s57ZuawEBA28tEJISCbSwgIGoFg6vF6XLtxdILiFAgAABAgQIECBAgAABAgQIECBAgAABAgQIECBAgAABAgQIECBAgAABAgQGXWCjjqG3BTvv/OlPfzrnnHNOFl988UE/0IYECBAgMHQCTz31VHbZZZfccsstXQ99MUlt2O2GoavGSc0QMPDWDHVnEmgfAQNRZWct37Lz1R0BAgQIECBAgNZzgfEAACAASURBVAABAgQIECBAgAABAgQIECBAgAABAgQIECBAgAABAgQIEKiywHJJzk+yauciF1lkkZx99tnZeOONq1y72ggQIEBgOgLXX399dt111zz77LNdr7g3yReTPAyvfAEDb+VnrEMCzRQwENVM/cafLd/GGzuBAAECBAgQIECAAAECBAgQIECAAAECBAgQIECAAAECBAgQIECAAAECBAgQmL7AXEnOTfLZrpeceuqpGT16NDsCBAgQaCGBCRMmZM899+yu4suS7Jzk1RZqR6kDEDDwNgA8txIg0KOAgageiVr6Avm2dHyKJ0CAAAECBAgQIECAAAECBAgQIECAAAECBAgQIECAAAECBAgQIECAAAECxQiMT7JX12723nvv/PCHPyymSY0QIECgZIF99tknJ598cnctnpJkTMm96+2DAgbePBUECDRSwEBUI3Wbv7d8m5+BCggQIECAAAECBAgQIECAAAECBAgQIECAAAECBAgQIECAAAECBAgQIECAAIH/Fdg7yQem2zbddNOcccYZWWyxxTgRIECAQAUFnn766Xz1q1/Ntdde2111+yTpdgqugq0oaRAFDLwNIqatCBD4gICBqLIfCvmWna/uCBAgQIAAAQIECBAgQIAAAQIECBAgQIAAAQIECBAgQIAAAQIECBAgQIBAqwlsneSsJPN3LvxjH/tYTj/99GyzzTat1o96CRAgULTAxIkT87WvfS1/+ctfuvb5UpIvJ7m8aADNTVfAwJuHgwCBRgoYiGqkbvP3lm/zM1ABAQIECBAgQIAAAQIECBAgQIAAAQIECBAgQIAAAQIECBAgQIAAAQIECBAg8H6BJZOcmeTTXWG++93v5ogjjuBFgAABAhUQOOqoo3LkkUd2V8ktSXZL8kQFylRCkwQMvDUJ3rEE2kTAQFTZQcu37Hx1R4AAAQIECBAgQIAAAQIECBAgQIAAAQIECBAgQIAAAQIECBAgQIAAAQIEWlng1CSjuzZQ+5a3CRMmZOGFF27l3tROgACBlhV47rnnMnr06NS+3a2bnwlJ9mzZ5hQ+aAIG3gaN0kYECHQjYCCq7MdCvmXnqzsCBAgQIECAAAECBAgQIECAAAECBAgQIECAAAECBAgQIECAAAECBAgQINDqArWhiZ90bWLEiBH5yU9+ku22267V+1M/AQIEWkrgkksuyTe+8Y288MIL3dX9jSS1YWU/BGLgzUNAgEAjBQxENVK3+XvLt/kZqIAAAQIECBAgQIAAAQIECBAgQIAAAQIECBAgQIAAAQIECBAgQIAAAQIECBCYscDaSU5L8omulx1wwAH5/ve/z48AAQIEhkDg29/+dk488cTuTvpjkq8nuX0IynBEiwgYeGuRoJRJoEUFDES1aHC9LFu+vYRyGQECBAgQIECAAAECBAgQIECAAAECBAgQIECAAAECBAgQIECAAAECBAgQINBUgdmTTEjy5a5VrLXWWhk/fnzWWGONphbocAIECJQqcNddd2XMmDG54447umvxrCSjk7xZav/66p+Agbf+ubmLAIHeCRiI6p1Tq14l31ZNTt0ECBAgQIAAAQIECBAgQIAAAQIECBAgQIAAAQIECBAgQIAAAQIECBAgQKA9BWpDFad21/rYsWNT+/YhPwQIECAweAK1b9E88MADp7fhnh3DyIN3oJ2KETDwVkyUGiFQSQEDUZWMZdCKku+gUdqIAAECBAgQIECAAAECBAgQIECAAAECBAgQIECAAAECBAgQIECAAAECBAgQGCKBTyb5cZJ1up63xRZbZNy4cVluueWGqBTHECBAoEyBhx9+OPvuu2+uvPLK7hr8XZJvJrmvzO51NRgCBt4GQ9EeBAhMT8BAVNnPhnzLzld3BAgQIECAAAECBAgQIECAAAECBAgQIECAAAECBAgQIECAAAECBAgQIECgZIHjkxzUtcFZZ501J510UsaMGVNy73ojQIBAwwTGjx+f/fffP2+//XZ3Z5yQ5OCGHW7jYgQMvBUTpUYIVFLAQFQlYxm0ouQ7aJQ2IkCAAAECBAgQIECAAAECBAgQIECAAAECBAgQIECAAAECBAgQIECAAAECBJogsFWSk5Ms1fXsLbfcMieeeGJWWGGFJpTlSAIECLSewIMPPpgDDjggV1xxRXfFP55k7yS/bb3OVNwMAQNvzVB3JoH2ETAQVXbW8i07X90RIECAAAECBAgQIECAAAECBAgQIECAAAECBAgQIECAAAECBAgQIECAAIF2EBiW5IdJvt5dsyeccEIOPPDAdnDQIwECBPotMHbs2Bx00Ae+NHPafqcl2SfJlH4f4Ma2EzDw1naRa5jAkAoYiBpS7iE/TL5DTu5AAgQIECBAgAABAgQIECBAgAABAgQIECBAgAABAgQIECBAgAABAgQIECBAoEEC2yf5QZJFu+6/3nrr5fjjj8+6667boKNtS4AAgdYUuO2223LwwQfn1ltv7a6BZ5Lsl+Ti1uxO1c0UMPDWTH1nEyhfwEBU2RnLt+x8dUeAAAECBAgQIECAAAECBAgQIECAAAECBAgQIECAAAECBAgQIECAAAECBNpNYO4kJyb5WneN77fffjnuuOMy22yztZuLfgkQIPA+gbfeeiuHHHJIfvCD2pxwtz+nJzkgySvoCPRHwMBbf9TcQ4BAbwUMRPVWqjWvk29r5qZqAgQIECBAgAABAgQIECBAgAABAgQIECBAgAABAgQIECBAgAABAgQIECBAYMYCn0vy/SRLdb1s8cUXz7HHHptRo0YxJECAQFsKnHfeeTnssMPy1FNPddf/40m+neTXbYmj6UETMPA2aJQ2IkCgGwEDUWU/FvItO1/dESBAgAABAgQIECBAgAABAgQIECBAgAABAgQIECBAgAABAgQIECBAgACBdhaYNckJSfbrDmGbbbbJ0UcfnVVWWaWdjfROgEAbCUyaNCmHH354Jk6cOL2ua1/3dlCSt9uIRasNEjDw1iBY2xIgUBcwEFX2gyDfsvPVHQECBAgQIECAAAECBAgQIECAAAECBAgQIECAAAECBAgQIECAAAECBAgQIJB8OslxSdbtDuPAAw/Mf/zHf2TYsGGsCBAgUKTAlClT6v+dGzt27PT6uy3JIUluKRJAU00RMPDWFHaHEmgbAQNRZUct37Lz1R0BAgQIECBAgAABAgQIECBAgAABAgQIECBAgAABAgQIECBAgAABAgQIECDw/wX2TXJskg9Mti288MI58sgj8/Wvf50XAQIEihI47bTT8t3vfjfPPfdcd31NSXJYknFFNa2ZSggYeKtEDIogUKyAgahio603Jt+y89UdAQIECBAgQIAAAQIECBAgQIAAAQIECBAgQIAAAQIECBAgQIAAAQIECBAg8H6Bjyc5JsmXuoNZe+21c/jhh2fLLbfkRoAAgZYWuOKKK3L00Ufn9ttvn14fP0/ynSR/bulGFV9ZAQNvlY1GYQSKEDAQVUSM021CvmXnqzsCBAgQIECAAAECBAgQIECAAAECBAgQIECAAAECBAgQIECAAAECBAgQIECge4GRSY5KsmZ3v95+++1z2GGH5ZOf/CQ/AgQItJTAfffdl2OPPTYXX3zx9Oq+M8kRSa5qqcYU23ICBt5aLjIFE2gpAQNRLRVXn4uVb5/J3ECAAAECBAgQIECAAAECBAgQIECAAAECBAgQIECAAAECBAgQIECAAAECBAgUJLBXkv9IMm93Pe2555455JBDsuiiixbUslYIEChR4Jlnnslxxx2XU089dXrtvdzx37tTSuxfT9UTMPBWvUxURKAkAQNRJaX5wV7kW3a+uiNAgAABAgQIECBAgAABAgQIECBAgAABAgQIECBAgAABAgQIECBAgAABAgR6Fvhox7cd7dvdpTPNNFMOPvjgHHTQQRk+fHjPu7mCAAECQygwefLknHDCCTn++OMzdWrX18PfK2Rcx7da/n0IS3NUmwsYeGvzB0D7BBosYCCqwcBN3l6+TQ7A8QQIECBAgAABAgQIECBAgAABAgQIECBAgAABAgQIECBAgAABAgQIECBAgEBlBFZK8p0k/95dRXPPPXcOPPDAfPvb385ss81WmaIVQoBAewq89dZb+f73v5+xY8fmlVdemR7CL5Mck+T+9lTSdTMFDLw1U9/ZBMoXMBBVdsbyLTtf3REgQIAAAQIECBAgQIAAAQIECBAgQIAAAQIECBAgQIAAAQIECBAgQIAAAQJ9F9gsyWFJNuju1gUXXDAHHHBA9t9//8w888x9390dBAgQGIDAu+++m5NOOiknnnhiXnzxxentdFOSY5NcM4Cj3EpgQAIG3gbE52YCBHoQMBBV9iMi37Lz1R0BAgQIECBAgAABAgQIECBAgAABAgQIECBAgAABAgQIECBAgAABAgQIECDQf4GdkhycZOXutlhooYWy3377Zd99980ss8zS/1PcSYAAgV4IvPPOOxk3blx+8IMf5Pnnn5/eHX9IcnySX/RiS5cQaKiAgbeG8tqcQNsLGIgq+xGQb9n56o4AAQIECBAgQIAAAQIECBAgQIAAAQIECBAgQIAAAQIECBAgQIAAAQIECBAYuMAeSQ5M8q/dbfWxj30s++yzT/bee+8MGzZs4KfZgQABAp0EpkyZkpNPPjk//OEP85e//GV6Nv+dZGyS/4RHoCoCBt6qkoQ6CJQpYCCqzFyndSXfsvPVHQECBAgQIECAAAECBAgQIECAAAECBAgQIECAAAECBAgQIECAAAECBAgQIDB4AvskOSDJIt1t+dGPfjRjxozJXnvtlfnnn3/wTrUTAQJtKfDSSy/llFNOyfjx4/P3v/99egbPJjkxyQ/bEknTlRYw8FbpeBRHoOUFDES1fIQzbEC+ZeerOwIECBAgQIAAAQIECBAgQIAAAQIECBAgQIAAAQIECBAgQIAAAQIECBAgQGBwBWrv7++fZL8kC3W39ayzzppvfetb+eY3v5mlllpqcE+3GwECxQs8/vjj+fGPf5wf/ehHefvtt6fX7/NJfpDkpCRd3wkv3kiDrSFg4K01clIlgVYVMBDVqsn1rm759s7JVQQIECBAgAABAgQIECBAgAABAgQIECBAgAABAgQIECBAgAABAgQIECBAgACBzgIzJ9m3Y3X7jW+1i3fZZZfsueeeWXvttekRIEBghgK33357Tj311Jxzzjkzuq72jW7jOta7SAlUWcDAW5XTURuB1hcwENX6Gc6oA/mWna/uCBAgQIAAAQIECBAgQIAAAQIECBAgQIAAAQIECBAgQIAAAQIECBAgQIAAgcYL7JVk7yRLTu+ozTbbLKNHj87nP//5xlfjBAIEWkrgV7/6VSZMmJBrrrlmRnU/keTkJKe0VHOKbWsBA29tHb/mCTRcwEBUw4mbeoB8m8rvcAIECBAgQIAAAQIECBAgQIAAAQIECBAgQIAAAQIECBAgQIAAAQIECBAgQKAgga8m+VaST06vp+WXXz5f+9rX6mvOOecsqHWtECDQF4HXXnstp59+en099NBDM7r1viQ/SnJGX/Z3LYEqCBh4q0IKaiBQroCBqHKzrXUm37Lz1R0BAgQIECBAgAABAgQIECBAgAABAgQIECBAgAABAgQIECBAgAABAgQIECAw9ALbJ/lGko2md/SHP/zh7L777vnKV76SVVdddegrdCIBAk0RuPfee/Ozn/0sP/3pT/PGG2/MqIYbkvwkycVNKdShBAZBwMDbICDaggCB6QoYiCr74ZBv2fnqjgABAgQIECBAgAABAgQIECBAgAABAgQIECBAgAABAgQIECBAgAABAgQIEGiewIZJRifZYUYlbLrpptltt93yxS9+sXmVOpkAgYYKnH/++TnzzDNz7bXX9nTOhUkmJLmxpwv9nkDVBQy8VT0h9RFobQEDUa2dX0/Vy7cnIb8nQIAAAQIECBAgQIAAAQIECBAgQIAAAQIECBAgQIAAAQIECBAgQIAAAQIECAxMYNkkeyT5epKPTG+rESNG5Etf+lJ23XXXrLDCCgM70d0ECDRd4MEHH8zZZ5+dn//853nhhRdmVM8/kpyW5D+TPNL0whVAYJAEDLwNEqRtCBDoVsBAVNkPhnzLzld3BAgQIECAAAECBAgQIECAAAECBAgQIECAAAECBAgQIECAAAECBAgQIECAQHUE5kiye8daaUZlbbbZZtl5550zatSozDLLLNXpQCUECMxQ4J133sl5552Xc889N9dcc01PWvcn+WnHer2ni/2eQKsJGHhrtcTUS6C1BAxEtVZefa1Wvn0Vcz0BAgQIECBAgAABAgQIECBAgAABAgQIECBAgAABAgQIECBAgAABAgQIECBAYOACWyf5SpLPz2irueeeO1/84hfr69Of/vTAT7UDAQINEbjlllty/vnn19crr7zS0xm/SvKzJJf3dKHfE2hlAQNvrZye2glUX8BAVPUzGkiF8h2InnsJECBAgAABAgQIECBAgAABAgQIECBAgAABAgQIECBAgAABAgQIECBAgAABAgMT+NckuyX5UpJFZ7TViiuumB133DE77LBDll566YGd6m4CBAYs8Nhjj+XCCy/MBRdckAceeKCn/Z5J8vMkZyb5754u9nsCJQgYeCshRT0QqK6AgajqZjMYlcl3MBTtQYAAAQIECBAgQIAAAQIECBAgQIAAAQIECBAgQIAAAQIECBAgQIAAAQIECBAYuMD2SXZNsk1PW2244Yb5whe+kO233z4LLrhgT5f7PQECgyTw4osv5uKLL85FF12UG2+8sTe7TkxydpKLe3OxawiUJGDgraQ09UKgegIGoqqXyWBWJN/B1LQXAQIECBAgQIAAAQIECBAgQIAAAQIECBAgQIAAAQIECBAgQIAAAQIECBAgQGDgAv+SZOcko5Is29N2n/nMZ/L5z3++voYPH97T5X5PgEAfBSZPnpxf/epX9fWb3/ymN3c/kuS8JOcm+VNvbnANgRIFDLyVmKqeCFRHwEBUdbJoRCXybYSqPQkQIECAAAECBAgQIECAAAECBAgQIECAAAECBAgQIECAAAECBAgQIECAAAECgyOwaZKdOtawnrbcdttt87nPfS61P+eZZ56eLvd7AgSmI/C3v/0tl156aX7961/X/+zFz5Qkv+hY1/biepcQKF7AwFvxEWuQQFMFDEQ1lb/hh8u34cQOIECAAAECBAgQIECAAAECBAgQIECAAAECBAgQIECAAAECBAgQIECAAAECBAgMWGC2JDsm+fckW/dmt6222irbbLNNfS2yyCK9ucU1BNpa4Nlnn83EiRPr67e//W1vLS5P8sskFyR5q7c3uY5AOwgYeGuHlPVIoHkCBqKaZz8UJ8t3KJSdQYAAAQIECBAgQIAAAQIECBAgQIAAAQIECBAgQIAAAQIECBAgQIAAAQIECBAYPIGFk3whyfZJ1uvNtuutt1623nrr1IbgVl555d7c4hoCbSHwhz/8oT7cdvnll+fWW2/tbc+1Cy9OclGS53p7k+sItJuAgbd2S1y/BIZWwEDU0HoP9WnyHWpx5xEgQIAAAQIECBAgQIAAAQIECBAgQIAAAQIECBAgQIAAAQIECBAgQIAAAQIEBk9g6ST/lmS7JGv2ZttlllkmW2yxRX2NHDkyM888c29ucw2BIgTefffdXHXVVbnyyivr69FHH+1tX3cmuSTJfyV5rLc3uY5AOwsYeGvn9PVOoPECBqIab9zME+TbTH1nEyBAgAABAgQIECBAgAABAgQIECBAgAABAgQIECBAgAABAgQIECBAgAABAgQGT2C5JJ9Lsm2StXqz7Yc//OFsvvnm2WyzzbLppptmueVqW/ghUJbAww8/nGuvvTbXXHNNrr766rzxxhu9bfCOJJcm+XWSh3t7k+sIEPhfAQNvngQCBBopYCCqkbrN31u+zc9ABQQIECBAgAABAgQIECBAgAABAgQIECBAgAABAgQIECBAgAABAgQIECBAgACBwRZYMsk2HWvj3m6+9NJLZ5NNNsnGG2+cjTbaKPPPP39vb3UdgcoIvPTSS7nhhhty/fXX57rrrstjj/XpC9muTzKxYz1RmaYUQqAFBQy8tWBoSibQQgIGoloorH6UKt9+oLmFAAECBAgQIECAAAECBAgQIECAAAECBAgQIECAAAECBAgQIECAAAECBAgQINBCAgsk2TrJVkm2TDJnb2tfffXVs+GGG2aDDTbI+uuvn7nnnru3t7qOwJAJvPLKK7n55ptz00035cYbb8zdd9/dl7NfS3JFkt8muTzJ//TlZtcSIDB9AQNvng4CBBopYCCqkbrN31u+zc9ABQQIECBAgAABAgQIECBAgAABAgQIECBAgAABAgQIECBAgAABAgQIECBAgACBoRQYmWSLJLU/l+/LwWuuuWbWW2+9+lp33XWz4IIL9uV21xIYFIEXX3wxt912W2699db6uvPOO/u670NJrkpyZceffb3f9QQI9ELAwFsvkFxCgEC/BQxE9ZuuJW6Ub0vEpEgCBAgQIECAAAECBAgQIECAAAECBAgQIECAAAECBAgQIECAAAECBAgQIECAQEMElk2yWZJNO9ZH+nLKiiuumLXXXjtrrbVWfdX+7ofAYAs88MADueOOO+rr9ttvT+3vffz5R5JrO9Y1SR7p4/0uJ0CgHwIG3vqB5hYCBHotYCCq11QteaF8WzI2RRMgQIAAAQIECBAgQIAAAQIECBAgQIAAAQIECBAgQIAAAQIECBAgQIAAAQIEGiKwUZKNk9T+XLevJ8w777ypfQvcGmusUV+rr756Flpoob5u4/o2Fnj++edz991356677qqv2re3vfzyy/0RuS3JDUmu7/izP3u4hwCBAQgYeBsAnlsJEOhRwEBUj0QtfYF8Wzo+xRMgQIAAAQIECBAgQIAAAQIECBAgQIAAAQIECBAgQIAAAQIECBAgQIAAAQIEGiYwd5INk6yfZIMkq/fnpMUXXzyrrbZafX3yk5/MqquumkUWWaQ/W7mnMIFnn3029957b+67777cc8899fXUU0/1t8u7k9yU5OYkNyZ5pb8buY8AgcERMPA2OI52IUCgewEDUWU/GfItO1/dESBAgAABAgQIECBAgAABAgQIECBAgAABAgQIECBAgAABAgQIECBAgAABAgQGS+CjST6dZL2Ob39bJ0m/5hlGjBiRVVZZJSuttFJ9feITn6iv2WabbbBqtU+FBN5666388Y9/rK/777+/viZNmpQXXnihv1XW3oH+XZLat7jdmuSWJH/v72buI0CgMQL9+n8QjSnFrgQIFChgIKrAUDu1JN+y89UdAQIECBAgQIAAAQIECBAgQIAAAQIECBAgQIAAAQIECBAgQIAAAQIECBAgQKBRArXptLU71v9JslaSEQM5bLnllssKK6yQ5Zdfvr5qf1922WUz55xzDmRb9w6RwGuvvZZHHnkkDz/8cB566KH6evDBB+t/H+BPbTLujiS/T3J7x3prgHu6nQCBBgsYeGswsO0JtLmAgaiyHwD5lp2v7ggQIECAAAECBAgQIECAAAECBAgQIECAAAECBAgQIECAAAECBAgQIECAAAECQymwVJI1OtbqSWpr2EALWHTRRbP00kvX11JLLZUll1yyvv71X//VMNxAcft4f22o7b//+7/zxBNP1Nfjjz+exx57rL6eeeaZPu7W7eVTktzdse5KUluPD8bG9iBAYGgFDLwNrbfTCLSbgIGoshOXb9n56o4AAQIECBAgQIAAAQIECBAgQIAAAQIECBAgQIAAAQIECBAgQIAAAQIECBAg0GyBlZOslmTVjrVKkrkHq6iPfexjWWKJJepr8cUXz2KLLZbagFxtffzjH88CCywwWEe1xT7/8z//kz//+c/14bXaevrpp/PUU0/lySefrK+//OUvg+nwSpJJSe7tWPck+cNgHmAvAgSaJ2DgrXn2TibQDgIGospOWb5l56s7AgQIECBAgAABAgQIECBAgAABAgQIECBAgAABAgQIECBAgAABAgQIECBAgEAVBZZOUhuEW6ljfSLJMo0o9MMf/nAWXnjh+lpooYUyYsSI+qoNyi244IL1gbjamn/++TN8+PBGlND0PSdPnpyXXnoptWG22nrxxRfrg2svvPBCfT3//PN57rnn6uuNN95oVL2PJvljkvs7Vm2w7bFGHWZfAgSaL2DgrfkZqIBAyQIGokpON5Fv2fnqjgABAgQIECBAgAABAgQIECBAgAABAgQIECBAgAABAgQIECBAgAABAgQIECDQKgLDkqyQZPmOtVyS2lo2ySxD0cSHPvShzDfffJlnnnneW7UhuGlrrrnmSm3NOeec+chHPlJfc8wxR4YNG1ZfteG62WefPbPNNlt91fabddZZ62uWWWbJzDPPnJlmmqm+aj9Tp06tr3fffTfvvPNO3n777fr65z//mbfeequ+3nzzzfoQ2pQpU+rr9ddfzz/+8Y/6eu211/Lqq6/WV22obdr629/+lmnrr3/9a32/Ifp5J8kjSR7uWA8lqa0Hk0wZohocQ4BARQQMvFUkCGUQKFTAQFShwXa0Jd+y89UdAQIECBAgQIAAAQIECBAgQIAAAQIECBAgQIAAAQIECBAgQIAAAQIECBAgQKAEgdo3wk1bSyaZtv4lyWwlNNhCPbyV5E9Jnui0at/UNm21UCtKJUCgkQIG3hqpa28CBAxElf0MyLfsfHVHgAABAgQIECBAgAABAgQIECBAgAABAgQIECBAgAABAgQIECBAgAABAgQIEChdYNEkSyRZvGMtlqT2b7W1SJJ5SgcY5P7+luTZJM90rKeTPNWxnuz4t0E+0nYECJQoYOCtxFT1RKA6AgaiqpNFIyqRbyNU7UmAAAECBAgQIECAAAECBAgQIECAAAECBAgQIECAAAECBAgQIECAAAECBAgQIFAVgTmTLJxkoY41IkltLdhpzZ+ktuaqStGDXMerSV7qWC8mmbZeSFJbz3es55K8Nshn244AgY0p8QAAIABJREFUgTYVMPDWpsFrm8AQCRiIGiLoJh0j3ybBO5YAAQIECBAgQIAAAQIECBAgQIAAAQIECBAgQIAAAQIECBAgQIAAAQIECBAgQKByArMnmbdj1b4Z7qMda3iSuTsG4mpDcbUhuo90rDmSDEvy4Y5V26O2PtSxZk1SW7MkmbljdW783SS19U6StzvWP5PU1psd640ktTUlyetJ/tGxasNptWG22nolyeQkf+9YtW9qe7lj1fbxQ4AAgSEVMPA2pNwOI9B2Agaiyo5cvmXnqzsCBAgQIECAAAECBAgQIECAAAECBAgQIECAAAECBAgQIECAAAECBAgQIECAAIFqCXh/t1p5qIYAgQYJGHhrEKxtCRCoC/hAVfaDIN+y89UdAQIECBAgQIAAAQIECBAgQIAAAQIECBAgQIAAAQIECBAgQIAAAQIECBAgQIBAtQS8v1utPFRDgECDBAy8NQjWtgQI1AV8oCr7QZBv2fnqjgABAgQIECBAgAABAgQIECBAgAABAgQIECBAgAABAgQIECBAgAABAgQIECBAoFoC3t+tVh6qIUCgQQIG3hoEa1sCBOoCPlCV/SDIt+x8dUeAAAECBAgQIECAAAECBAgQIECAAAECBAgQIECAAAECBAgQIECAAAECBAgQIFAtAe/vVisP1RAg0CABA28NgrUtAQJ1AR+oyn4Q5Ft2vrojQIAAAQIECBAgQIAAAQIECBAgQIAAAQIECBAgQIAAAQIECBAgQIAAAQIECBColoD3d6uVh2oIEGiQgIG3BsHalgCBuoAPVGU/CPItO1/dESBAgAABAgQIECBAgAABAgQIECBAgAABAgQIECBAgAABAgQIECBAgAABAgQIVEvA+7vVykM1BAg0SMDAW4NgbUuAQF3AB6qyHwT5lp2v7ggQIECAAAECBAgQIECAAAECBAgQIECAAAECBAgQIECAAAECBAgQIECAAAECBKol4P3dauWhGgIEGiRg4K1BsLYlQKAu4ANV2Q+CfMvOV3cECBAgQIAAAQIECBAgQIAAAQIECBAgQIAAAQIECBAgQIAAAQIECBAgQIAAAQLVEvD+brXyUA0BAg0SMPDWIFjbEiBQF/CBquwHQb5l56s7AgQIECBAgAABAgQIECBAgAABAgQIECBAgAABAgQIECBAgAABAgQIECBAgACBagl4f7daeaiGAIEGCRh4axCsbQkQqAv4QFX2gyDfsvPVHQECBAgQIECAAAECBAgQIECAAAECBAgQIECAAAECBAgQIECAAAECBAgQIECAQLUEvL9brTxUQ4BAgwQMvDUI1rYECNQFfKAq+0GQb9n56o4AAQIECBAgQIAAAQIECBAgQIAAAQIECBAgQIAAAQIECBAgQIAAAQIECBAgQKBaAt7frVYeqiFAoEECBt4aBGtbAgTqAj5Qlf0gyLfsfHVHgAABAgQIECBAgAABAgQIECBAgAABAgQIECBAgAABAgQIECBAgAABAgQIECBQLQHv71YrD9UQINAgAQNvDYK1LQECdQEfqMp+EORbdr66I0CAAAECBAgQIECAAAECBAgQIECAAAECBAgQIECAAAECBAgQIECAAAECBAgQqJaA93erlYdqCBBokICBtwbB2pYAgbqAD1RlPwjyLTtf3REgQIAAAQIECBAgQIAAAQIECBAgQIAAAQIECBAgQIAAAQIECBAgQIAAAQIECFRLwPu71cpDNQQINEjAwFuDYG1LgEBdwAeqsh8E+Zadr+4IECBAgAABAgQIECBAgAABAgQIECBAgAABAgQIECBAgAABAgQIECBAgAABAgSqJeD93WrloRoCBBokYOCtQbC2JUCgLuADVdkPgnzLzld3BAgQIECAAAECBAgQIECAAAECBAgQIECAAAECBAgQIECAAAECBAgQIECAAAEC1RLw/m618lANAQINEjDw1iBY2xIgUBfwgarsB0G+ZeerOwIECBAgQIAAAQIECBAgQIAAAQIECBAgQIAAAQIECBAgQIAAAQIECBAgQIAAgWoJeH+3WnmohgCBBgkYeGsQrG0JEKgL+EBV9oMg37Lz1R0BAgQIECBAgAABAgQIECBAgAABAgQIECBAgAABAgQIECBAgAABAgQIECBAgEC1BLy/W608VEOAQIMEDLw1CNa2BAjUBXygKvtBkG/Z+eqOAAECBAgQIECAAAECBAgQIECAAAECBAgQIECAAAECBAgQIECAAAECBAgQIECgWgLe361WHqohQKBBAgbeGgRrWwIE6gI+UJX9IMi37Hx1R4AAAQIECBAgQIAAAQIECBAgQIAAAQIECBAgQIAAAQIECBAgQIAAAQIECBAgUC0B7+9WKw/VECDQIAEDbw2CtS0BAnUBH6jKfhDkW3a+uiNAgAABAgQIECBAgAABAgQIECBAgAABAgQIECBAgAABAgQIECBAgAABAgQIEKiWgPd3q5WHaggQaJCAgbcGwdqWAIG6gA9UZT8I8i07X90RIECAAAECBAgQIECAAAECBAgQIECAAAECBAgQIECAAAECBAgQIECAAAECBAhUS8D7u9XKQzUECDRIwMBbg2BtS4BAXcAHqrIfBPmWna/uCBAgQIAAAQIECBAgQIAAAQIECBAgQIAAAQIECBAgQIAAAQIECBAgQIAAAQIEqiXg/d1q5aEaAgQaJGDgrUGwtiVAoC7gA1XZD4J8y85XdwQIECBAgAABAgQIECBAgAABAgQIECBAgAABAgQIECBAgAABAgQIECBAgAABAtUS8P5utfJQDQECDRIw8NYgWNsSIFAX8IGq7AdBvmXnqzsCBAgQIECAAAECBAgQIECAAAECBAgQIECAAAECBAgQIECAAAECBAgQIECAAIFqCXh/t1p5qIYAgQYJGHhrEKxtCRCoC/hAVfaDIN+y89UdAQIECBAgQIAAAQIECBAgQIAAAQIECBAgQIAAAQIECBAgQIAAAQIECBAgQIBAtQS8v1utPFRDgECDBAy8NQjWtgQI1AV8oCr7QZBv2fnqjgABAgQIECBAgAABAgQIECBAgAABAgQIECBAgAABAgQIECBAgAABAgQIECBAoFoC3t+tVh6qIUCgQQIG3hoEa1sCBOoCPlCV/SDIt+x8dUeAAAECBAgQIECAAAECBAgQIECAAAECBAgQIECAAAECBAgQIECAAAECBAgQIFAtAe/vVisP1RAg0CABA28NgrUtAQJ1AR+oyn4Q5Ft2vrojQIAAAQIECBAgQIAAAQIECBAgQIAAAQIECBAgQIAAAQIECBAgQIAAAQIECBColoD3d6uVh2oIEGiQgIG3BsHalgCBuoAPVGU/CPItO1/dESBAgAABAgQIECBAgAABAgQIECBAgAABAgQIECBAgAABAgQIECBAgAABAgQIVEvA+7vVykM1BAg0SMDAW4NgbUuAQF3AB6qyHwT5lp2v7ggQIECAAAECBAgQIECAAAECBAgQIECAAAECBAgQIECAAAECBAgQIECAAAECBKol4P3dauWhGgIEGiRg4K1BsLYlQKAu4ANV2Q+CfMvOV3cECBAgQIAAAQIECBAgQIAAAQIECBAgQIAAAQIECBAgQIAAAQIECBAgQIAAAQLVEvD+brXyUA0BAg0SMPDWIFjbEiBQF/CBquwHQb5l56s7AgQIECBAgAABAgQIECBAgAABAgQIECBAgAABAgQIECBAgAABAgQIECBAgACBagl4f7daeaiGAIEGCRh4axCsbQkQqAv4QFX2gyDfsvPVHQECBAgQIECAAAECBAgQIECAAAECBAgQIECAAAECBAgQIECAAAECBAgQIECAQLUEvL9brTxUQ4BAgwQMvDUI1rYECNQFfKAq+0GQb9n56o4AAQIECBAgQIAAAQIECBAgQIAAAQIECBAgQIAAAQIECBAgQIAAAQIECBAgQKBaAt7frVYeqiFAoEECBt4aBGtbAgTqAj5Qlf0gyLfsfHVHgAABAgQIECBAgAABAgQIECBAgAABAgQIECBAgAABAgQIECBAgAABAgQIECBQLQHv71YrD9UQINAgAQNvDYK1LQECdQEfqMp+EORbdr66I0CAAAECBAgQIECAAAECBAgQIECAAAECBAgQIECAAAECBAgQIECAAAECBAgQqJaA93erlYdqCBBokICBtwbB2pYAgbqAD1RlPwjyLTtf3REgQIAAAQIECBAgQIAAAQIECBAgQIAAAQIECBAgQIAAAQIECBAgQIAAAQIECFRLwPu71cpDNQQINEjAwFuDYG1LgEBdwAeqsh8E+Zadr+4IECBAgAABAgQIECBAgAABAgQIECBAgAABAgQIECBAgAABAgQIECBAgAABAgSqJeD93WrloRoCBBokYOCtQbC2JUCgLuADVdkPgnzLzld3BAgQIECAAAECBAgQIECAAAECBAgQIECAAAECBAgQIECAAAECBAgQIECAAAEC1RLw/m618lANAQINEjDw1iBY2xIgUBfwgarsB0G+ZeerOwIECBAgQIAAAQIECBAgQIAAAQIECBAgQIAAAQIECBAgQIAAAQIECBAgQIAAgWoJeH+3WnmohgCBBgkYeGsQrG0JEKgL+EBV9oMg37Lz1R0BAgQIECBAgAABAgQIECBAgAABAgQIECBAgAABAgQIECBAgAABAgQIECBAgEC1BLy/W608VEOAQIMEDLw1CNa2BAjUBXygKvtBkG/Z+eqOAAECBAgQIECAAAECBAgQIECAAAECBAgQIECAAAECBAgQIECAAAECBAgQIECgWgLe361WHqohQKBBAgbeGgRrWwIE6gI+UJX9IMi37Hx1R4AAAQIECBAgQIAAAQIECBAgQIAAAQIECBAgQIAAAQIECBAgQIAAAQIECBAgUC0B7+9WKw/VECDQIAEDbw2CtS0BAnUBH6jKfhDkW3a+uiNAgAABAgQIECBAgAABAgQIECBAgAABAgQIECBAgAABAgQIECBAgACBNhCYOnVq1/cB26BrLbarwEwzzdTqMxTe323Xh1ffBNpMoNX/Y91mcWmXQMsJ+EDVcpH1qWD59onLxQQIECBAgAABAgQIECBAgAABAgQIECBAgAABAgQIECBAgAABAgQIECBAoHoCBt6ql4mKGidg4K1xtnYmQIDAYAoYeBtMTXsRINBVwEBU2c+EfMvOV3cECBAgQIAAAQIECBAgQIAAAQIECBAgQIAAAQIECBAgQIAAAQIECBAg0AYCVRl4O++887LzzjvXxffYY4+MGzcuw4YNq1QCf/3rXzNq1KhcddVV9bpuvfXWrLvuupWqcSDFPPLII9lhhx0yadKkjBw5MrVM5ptvvoFsOST33nbbbVlvvfXqZ/VUt4G3IYnEIQQIEBiwgIG3ARPagACBGQgYiCr78ZBv2fnqjgABAgQIECBAgAABAgQIECBAgAABAgQIECBAgAABAgQIECBAgAABAgTaQKAdBt46D9Ode+659aG1/vwYeOuPWuPvMfDWeGMnECBAYKgFDLwNtbjzCLSXgIGosvOWb9n56o4AAQIECBAgQIAAAQIECBAgQIAAAQIECBAgQIAAAQIECBAgQIAAAQIE2kDAwFvvQzbw1jurzgOGvbujd1dN7xv1DLz1zs9VBAgQaCUBA2+tlJZaCbSegIGo1susLxXLty9ariVAgAABAgQIECBAgAABAgQIECBAgAABAgQIECBAgAABAgQIECBAgAABAhUU6MvA27vvvpsnn3wyl112WW644YZMmjQpTz31VL2rVVddNausskq22mqrbLrppplnnnn61G3nIak99tgj48aNy7Bhw/q0x/QuLv0b3voy8DUj0EceeSQ77LBDPdeRI0em5jbffPP1OQMDb30m68sN3t/ti5ZrCRBoWQEDby0bncIJtISAD1QtEVO/i5Rvv+ncSIAAAQIECBAgQIAAAQIECBAgQIAAAQIECBAgQIAAAQIECBAgQIAAAQIEqiHQm4G3qVOn5t57780xxxyTSy65pMfC55133owePTr77LNPFlhggR6vr11g4K1XTN1eZODttqy33np1m54G9WaaaaZWn6Hw/m7//0/FnQQItJBAq//HuoWolUqgLQV8oCo7dvmWna/uCBAgQIAAAQIECBAgQIAAAQIECBAgQIAAAQIECBAgQIAAAQIECBAgQKANBHoaeHv77bfrw2j77bdfXn755T6JrLvuuhk/fnxWW221Hu8z8NYj0XQvqNrAW286+etf/5pRo0blqquu6nFIraf9+tK/gbeeNP2eAAEC1RAw8FaNHFRBoFQBA1GlJvu/fcm37Hx1R4AAAQIECBAgQIAAAQIECBAgQIAAAQIECBAgQIAAAQIECBAgQIAAAQJtIDCjgbfasNu4ceNy9NFH59VXX61rLL744vnqV7+a7bbbLssss0xmm222+r+/9tprue+++3L66afXvwVu2vXLLrtsTjvttKy//voz1GzkwFut/iOOOKJ+/lFHHZXDDz+8X8l2HtKqbXDrrbemNtTX7J++DHzNqNZHHnkkO+ywQyZNmjTgIbSeTAy89SQ03d97f7ffdG4kQKCVBAy8tVJaaiXQegI+ULVeZn2pWL590XItAQIECBAgQIAAAQIECBAgQIAAAQIECBAgQIAAAQIECBAgQIAAAQIECBCooMCMBt4uvfTS7LLLLu8Nr9X+99ixYzNixIjpdjJ16tT83//7f7PPPvukNohV+6kNhZ177rlZYoklpntfowbe3nnnnfqA23HHHVc/e999983xxx//3qBeXyIx8NYXrRlf+/jjj2fHHXesPyuf+tSncsEFF2SppZbq1wF9GfjzDW/9InYTAQIEhlzAwNuQkzuQQFsJGIgqO275lp2v7ggQIECAAAECBAgQIECAAAECBAgQIECAAAECBAgQIECAAAECBAgQIECgDQSmN/D27LPP1ofdbrjhhrrCN77xjfqw20c+8pFeqTz66KMZPXr0e/cfeuih+e53v5tZZ5212/sbNfA2efLk7L777rn44ovr526xxRY555xzMv/88/eqj84XGXjrM9l0b/jDH/6Q7bffPo899liWXnrpej4rr7xyvw4w8NYvNjcRIECg0gIG3iodj+IItLyAgaiWj3CGDci37Hx1R4AAAQIECBAgQIAAAQIECBAgQIAAAQIECBAgQIAAAQIECBAgQIAAAQJtIDC9gbczzjijPihW+9loo43qQ2KLLLJIn0Suv/767Lzzznn++eez/PLL56KLLsqKK67Y7R6NGnirfYPYNttsU6+h9jPXXHPlkksuySabbNKnXmoXG3jrM9l0b7jmmmuy+eabv/f72jcAjho1ql8HGHjrF5ubCBAgUGkBA2+VjkdxBFpewEBUy0c4wwbkW3a+uiNAgAABAgQIECBAgAABAgQIECBAgAABAgQIECBAgAABAgQIECBAgACBNhDobuBtypQp2XffffOf//mfdYEJEyZkjz326LPGP/7xj3zrW9/KWWedVb93RkNNjRh4mzp1asaNG5f999//fbWPGTOm/m11s88+e596MvDWJ67pXvzOO+/Uv+3v6KOPfu+a/mZS28DA2+DkYhcCBAhUScDAW5XSUAuB8gQMRJWXaeeO5Ft2vrojQIAAAQIECBAgQIAAAQIECBAgQIAAAQIECBAgQIAAAQIECBAgQIAAgTYQ6G7grfNg10ILLZSJEyfmU5/6VL80akNzo0ePrt975JFH1tdMM33wNfZGDLz96U9/yk477ZTf//73qfVR+6l901vtf19wwQVZf/31+9RT14G36d08kG8r61NBHRd3HvhaZ511cv7552fxxRfv81aPPPJIdthhh0yaNCkjR45MLZP55puvz/v0dEMtg1133TXXXnvte5fWvgGwlsnKK6/c0+0f+L2Btz6TuYEAAQKVFzDwVvmIFEigpQUMRLV0fD0WL98eiVxAgAABAgQIECBAgAABAgQIECBAgAABAgQIECBAgAABAgQIECBAgAABAgSqLdDdwFvnwadVVlklF154YZZddtl+NdLbQbbeXtfbIt5+++0cf/zxOfzww+u3nHTSSRk+fHh23333+t+32267+jfYLbDAAr3dMlUdeLvsssuy7bbb1vtYaaWV8stf/jLLLbdcr/uaduFQDbx1zrpzkYceemj9m99mnXXWPtVu4K1PXC4mQIBASwgYeGuJmBRJoGUFDES1bHS9Kly+vWJyEQECBAgQIECAAAECBAgQIECAAAECBAgQIECAAAECBAgQIECAAAECBAgQqK5AqQNvN910U770pS/lqaeeyrrrrpvat67VBt722GOPXHTRRfVAagNx+++/f68HrKo68DZu3Ljst99+7z1kV199dTbbbLM+P3RDMfD24osv5mtf+1pqQ3q1n9o3yt18883vffNeLaeNN964T7UbeOsTl4sJECDQEgIG3loiJkUSaFkBA1EtG12vCpdvr5hcRIAAAQIECBAgQIAAAQIECBAgQIAAAQIECBAgQIAAAQIECBAgQIAAAQIEqivQ3cBb58GuhRZaKBMnTsynPvWpfjVR+xa10aNH1+898sgj62ummT74GvtgfsPbQw89lN122y2///3v6+eedtpp9W92q5179913Z/vtt68Pws0111yZMGFCdtppp25r6tpw14G3W2+9tT5M18yfN954oz6095Of/OS9Mn7wgx9k33337XNZjR54mzp1asaPH5999tmnXlvN7owzzsjpp59e/wa+2s/WW2+dn/70pxkxYkSv6zfw1msqFxIgQKBlBAy8tUxUCiXQkgIGoloytl4XLd9eU7mQAAECBAgQIECAAAECBAgQIECAAAECBAgQIECAAAECBAgQIECAAAECBAhUU6C7gbcpU6bUB6b+H3v3Aq5VWecP/8chkFBM8QA5DVY6SuVpJjXTyXRSmtFy9EUNgcw0MTyCIxmGvuofhzGRpBHxPKYoHl6RaZgGD3kYfY3CU2XoaE2Mo+A5UVIM8H+t1Wa3wX14nmc/az9rreezrmtdFnute/3uz29V66L7u+8krJYcSSgs2Rmt2mPlypVx0kknxb/8y7+ktya7d40ePbrdYeoVeHvxxRfTWufPn58+J9lNLNkBbeDAgem/T0JXN910UxrCe/PNN9PQWxIWO+qoo6J3796dTjGPgbcXXnghNb3vvvtaax87dmxceuml6dyqObIOvLXddS+pa10Q8amnnlovoDh+/Pi48MILW3vW1RwE3roS8nMCBAgUT0DgrXg9UzGBIgkIRBWpW9XXqr/Vm7mDAAECBAgQIECAAAECBAgQIECAAAECBAgQIECAAAECBAgQIECAAAECBAjkSqC9wFtSYLLzVrIrWnLst99+cf3118c222xTVe0//vGPY8yYMbFs2bIYPnx43HrrrfHJT36y3THqEXh7+eWX093OklqTY88994xrr702fXbbY/Xq1emOYmeeeWb6x0kwbOrUqXH88cdH//79O5xjHgNvd911Vxx44IHr1ZzsynfHHXfEHnvsUVW/sgy8LV++PH2fFixYkNZ0+OGHp4HKzTbb7H0hxOTnF1xwQUycOLHTfqybnMBbVW12MQECBAohIPBWiDYpkkBhBQSiCtu6igrX34qYXESAAAECBAgQIECAAAECBAgQIECAAAECBAgQIECAAAECBAgQIECAAAECBPIr0FHg7fnnn49kp7B77703Lb7aXbeWLFmy3q5dSRAtCZV1FCjrbuAt2SXs1FNPjTvvvDOtd9iwYXHdddfFvvvu2y7+hqG35KKvf/3raY1Dhgxp9568Bd5WrVoVkyZNipkzZ0YScvvc5z4XN998c1r7lClT4pxzzok+ffpU/PK1Dbx1dtMuu+ySPmeHHXaoaOxk172TTz45DTwmRxJAnDt3buy8886t97fXj0pDbwJvFbXBRQQIECiUgMBbodqlWAKFExCIKlzLqipYf6vicjEBAgQIECBAgAABAgQIECBAgAABAgQIECBAgAABAgQIECBAgAABAgQIEMifQEeBt6TS+fPnp6G3N998My08+dcXXnhhh4Gw5Jr33nsvHnnkkTjttNMiCSIlR0c7rbXVqDXwtnbt2vjRj36U7uyWBLaSI9mxbfbs2TFq1Kjo1avjJfNJYOziiy+OyZMnt5aShLiScNbXvva1GDhw4HoNy1vg7cknn0x3SkvChYceemg6j5NOOikWLVoU1YbSkolmEXh77bXX0p30rrzyyi57s3LlyjTAN2vWrFb35N5kXklPOzoE3vL33ysqIkCAQHcFBN66K+h+AgQ6ExCIKvf7ob/l7q/ZESBAgAABAgQIECBAgAABAgQIECBAgAABAgQIECBAgAABAgQIECBAgEATCHQWeEt23ZoxY0acf/75raG3zTffPN1J7bDDDouPf/zjMWDAgFTpjTfeiMceeyyuvfbamDdvXuv1Xe20to64lsDbb3/723QXsx/84AetnUqCUUlg6qijjorevXt32cFkjkk4LglVrQv2JTd973vfi1NOOWW9wFyeAm9r1qyJc889N+1Nclx11VVpSK/tnyU/SwJjffv27dIhuaDegbelS5fGhAkT0vdh3TFt2rQ0nNhRTUkPvvWtb8Vll13Wes/BBx8c3/3ud2PHHXdsdx4CbxW110UECBAolIDAW6HapVgChRMQiCpcy6oqWH+r4nIxAQIECBAgQIAAAQIECBAgQIAAAQIECBAgQIAAAQIECBAgQIAAAQIECBDIn0Bngbek2iQQloTRJk6cGMluXdUcyS5jSXBpr7326vK2agNv7e0GloTxLr300jjyyCM73dltw2KSXekWLlyY7kqXhL7Gjx+f7mSX5x3eFi9eHCNHjowkVLb33nvHDTfcENtuu+16obUkbJi4Jj+v5GgbeBsxYkR67+DBgyu5db1rkl337rnnnjjjjDPiiSeeaP1ZR64bPmDDXeGSnye9/c53vhPHHntsDBo0aL1bBN6qbpEbCBAgkHsGx/RyAAAgAElEQVQBgbfct0iBBAotIBBV6PZ1Wbz+dknkAgIECBAgQIAAAQIECBAgQIAAAQIECBAgQIAAAQIECBAgQIAAAQIECBAgkG+BrgJv66p//PHH47zzzltvt66OZpaEk0444YQ0QLbllltWBFBt4C0Z9MUXX4xx48bF/PnzIwnXJWG3z372s1WF3doWl+wYd8kll8Txxx8fw4cPf1/dednhLQn7JTunXXnllWmNV1xxRRx33HHpvJPw3syZM1P75DjkkEPi8ssvj6233rrLPtQj8LZs2bLUMNllr+2OeZWG3dYVmczxggsuSM91R0e7BQq8ddlaFxAgQKBwAgJvhWuZggkUSkAgqlDtqrpY/a2azA0ECBAgQIAAAQIECBAgQIAAAQIECBAgQIAAAQIECBAgQIAAAQIECBAgQCBfApUG3pKqkzBVsqPYHXfcEffee2+6e1fy75Njt912S0Nnyc5g+++/f2y11VZVTbSWwFvygGSns2uuuSbOPvvsGDJkSFXPrPbiPATekh4kVmPHjk3L//KXv5wG39p6v/zyy2kQcN68eek106ZNi9NPPz369u3b6ZTrEXibO3duGhhsG3Y7+eSTY+rUqbHJJptURb5q1aq46qqr0t4mu74lu+4lOw326dNnvXEE3qpidTEBAgQKISDwVog2KZJAYQUEogrbuooK19+KmFxEgAABAgQIECBAgAABAgQIECBAgAABAgQIECBAgAABAgQIECBAgAABAgTyK1BN4C3LWdQaeMuypg3HzkPg7f7774+jjz46DRomAbLbbrstDjzwwPcxJEHAkSNHtl43e/bsGDVqVKe739Uj8LZ69eqYPn16nHnmmWl9SdAtCcD179+/plYlAb9HHnkkDe9Nnjw5Bg4c+L5xBN5qonUTAQIEci0g8Jbr9iiOQOEFBKIK38JOJ6C/5e6v2REgQIAAAQIECBAgQIAAAQIECBAgQIAAAQIECBAgQIAAAQIECBAgQIBAEwgIvBWnyUuWLIljjjkmFi1alBad7NqWBMraC5MlQbGbbropTjjhhHS3tSR81lXorR6Bt6SuFStWpLuyHXHEEbHXXnt1GrKrh77AWz0UjUGAAIF8CQi85asfqiFQNgGBqLJ1dP356G+5+2t2BAgQIECAAAECBAgQIECAAAECBAgQIECAAAECBAgQIECAAAECBAgQINAEAs0UeHvjjTfil7/8ZSQBqYcffjiSHdsef/zxNBC27th8881jl112iWHDhsXuu+8ee+65Z+y0007Rr1+/hr4NL774YowbNy7mz5+f1rHffvvF9ddfH9tss02Hda1cuTImTZoUs2bNSq9JQm/Jvz7qqKOid+/e77uvXoG3noYSeOtpcc8jQIBA9gICb9kbewKBZhYQiCp39/W33P01OwIECBAgQIAAAQIECBAgQIAAAQIECBAgQIAAAQIECBAgQIAAAQIECBBoAoGyB97Wrl2b7oiW7G42b9689cJtlbY3CcGNHTs2TjnllPjoRz+a+Y5lG9a1dOnSOPHEE2PBggXpj5Iw3nXXXRf77rtvl1PYMCiXhN6SEFyyO9yAAQPWu1/grUvOPFxg/W4euqAGAgQyFxB4y5zYAwg0tYAPqnK3X3/L3V+zI0CAAAECBAgQIECAAAECBAgQIECAAAECBAgQIECAAAECBAgQIECAAIEmEChz4G358uVx1llnxTXXXFOXTiZhsTPOOCMmTpwYAwcOrMuYXQ3y6KOPpkG7ZBez5EhqSMJ7o0aNqjh4t2HoLRnn0EMPjYsuuig+9rGPtZaQdeBtzpw5MWbMmPR55513XkyZMqWr6Vf0czu8VcTkIgIECBRKQOCtUO1SLIHCCQhEFa5lVRWsv1VxuZgAAQIECBAgQIAAAQIECBAgQIAAAQIECBAgQIAAAQIECBAgQIAAAQIECORPoKyBtyS8deyxx7YGxRL5ZKe2gw46KL74xS/GbrvtFkOGDIlNN900evfu3dqY1atXp7vAJWG5xYsXx+233x733HPPejvDJbu9TZ8+PbbccsvMGprUccstt8TkyZMj2eFt3TFt2rR0d7a+fftW9ewNd4lLbt5wLIG3qkgbdbH1u42S91wCBHpUQOCtR7k9jEDTCfigKnfL9bfc/TU7AgQIECBAgAABAgQIECBAgAABAgQIECBAgAABAgQIECBAgAABAgQIEGgCgTIG3jbc0SzZFW38+PFpUKyWkNqyZcvikksuiVmzZrUG35Kxpk6dGv3798/kLWlvV7ZTTz01fWatu8s9//zzMWHChLj11lvj8MMPj8svvzw222yz1voF3jJpZb0HtX633qLGI0AglwICb7lsi6IIlEbAB1VpWtnuRPS33P01OwIECBAgQIAAAQIECBAgQIAAAQIECBAgQIAAAQIECBAgQIAAAQIECBBoAoEyBt6uvvrqOO6449LuDRs2LC6++OI49NBDo1ev2pfPr127Nm688cY0OJfsADd06NC44447Yo899sjsLVmyZEkcc8wxsWjRonSnt+SsNey2rsjXXnst3Z1uzJgxMXz48PVqL2rgrZoG9OrOS1DNg7K71vrd7GyNTIBAjgRq/1/sHE1CKQQI5FbAB1VuW1OXwvS3LowGIUCAAAECBAgQIECAAAECBAgQIECAAAECBAgQIECAAAECBAgQIECAAAECjROoNPD23nvvxYoVK2L16tXtFpv8+bPPPht/+MMf1vv5Cy+8EM8991zrnz311FOR/Fky1hFHHJHuOJYcc+bMSUNYyTFu3LiYMWNGDBgwoGqYJIx24oknxvXXX5/em4TEzj333Ojbt2/VY214w6pVq2LSpEkxc+bM9EcXXHBBfPvb3+72uJ0N8MADD8QjjzySBu2y2k1u3fMF3jJtZb0Gt363XpLGIUAg1wICb7luj+IIFF7AB1XhW9jpBPS33P01OwIECBAgQIAAAQIECBAgQIAAAQIECBAgQIAAAQIECBAgQIAAAQIECBBoAoF1gbe2YaeemvZ5550XU6ZMSR9Xr8Dbq6++GqNHj46FCxem4955551xwAEH1G1K9aqzbgXVcSCBtzpiZjeU9bvZ2RqZAIEcCQi85agZSiFQQgEfVCVsapsp6W+5+2t2BAgQIECAAAECBAgQIECAAAECBAgQIECAAAECBAgQIECAAAECBAgQINAEAusCbxsGxXpi6gJvPaFc+TME3iq3auCV1u82EN+jCRDoOQGBt56z9iQCzSjgg6rcXdffcvfX7AgQIECAAAECBAgQIECAAAECBAgQIECAAAECBAgQIECAAAECBAgQIECgCQTWBd5ef/31GDt2bCxYsKDdWQ8bNiy233776N279/t+/oEPfCB23XXX2GSTTdb7Wb9+/eJTn/pUJD9PjuSf2223XfTt2zc9Bw0aFL16/XFJe712TnvzzTfjxBNPjOuvvz4dd/LkyXHuueemz+vusWrVqpg0aVLMnDkzHeqCCy6Ib3/7290dNjf3C7zlphWdFWL9biHapEgCBLorIPDWXUH3EyDgg6p53wEfzM3bezMnQIAAAQIECBAgQIAAAQIECBAgQIAAAQIECBAgQIAAAQIECBAgQIAAgZIIrAu8NXo69Qq8JfO4+uqr47jjjkunlITwZs+eHaNGjWoN19Uy17Vr18aNN94Y48ePjyRUN3To0Ljjjjtijz32qGW4XN4j8JbLtmxYlPW7hWiTIgkQ6K6AwFt3Bd1PgEBnAj6oyv1+6G+5+2t2BAgQIECAAAECBAgQIECAAAECBAgQIECAAAECBAgQIECAAAECBAgQINAEAmUMvL388ssxbty4mDdvXtrBJPSWBNVOPfXUNKhW7bFs2bK45JJLYtasWWnYLTlOP/30mDp1avTv37/a4XJ7vcBbblvTtjDrdwvRJkUSINBdAYG37gq6nwCBzgR8UJX7/dDfcvfX7AgQIECAAAECBAgQIECAAAECBAgQIECAAAECBAgQIECAAAECBAgQIECgCQTKGHhL2paEt4499th46KGHWruYBN8OPvjg9Nxtt91iyJAhsemmm0bv3r1br1m9enUaalu+fHksXrw4br/99rjnnntag27JhWPHjo3p06fHlltuWao3ROCtEO20frcQbVIkAQLdFRB4666g+wkQ6EzAB1W53w/9LXd/zY4AAQIECBAgQIAAAQIECBAgQIAAAQIECBAgQIAAAQIECBAgQIAAAQIEmkCgrIG3pHVJaO2ss86Ka665pi6dTAJzZ5xxRkycODEGDhxYlzHzNEhPBt6ynPcuu+wSN998c+ywww7ve0yvXr2KnqGwfjfLl8fYBAjkRqDo/2WdG0iFECDQroAPqnK/GPpb7v6aHQECBAgQIECAAAECBAgQIECAAAECBAgQIECAAAECBAgQIECAAAECBAg0gUCZA29J+9auXRuLFi2K2bNnx7x589bbqa3S9m6++ebprm6nnHJKfPSjH43iZ6ban7nAW6VvREOvs363ofweToBATwkIvPWUtOcQaE4BH1Tl7rv+lru/ZkeAAAECBAgQIECAAAECBAgQIECAAAECBAgQIECAAAECBAgQIECAAAECTSBQ9sBb2xa+/vrr8bOf/SwWL16c/vPVV1+Nxx9/fL0QXBJuS3YIGzZsWOy+++6x5557xk477RT9+vUr/dsg8FaIFlu/W4g2KZIAge4KCLx1V9D9BAh0JuCDqtzvh/6Wu79mR4AAAQIECBAgQIAAAQIECBAgQIAAAQIECBAgQIAAAQIECBAgQIAAAQJNINBMgbcmaGe3pph14K1bxdXp5l7F357P+t06vQuGIUAg3wICb/nuj+oIFF3AB1XRO9h5/fpb7v6aHQECBAgQIECAAAECBAgQIECAAAECBAgQIECAAAECBAgQIECAAAECBAg0gUBeAm9NQG2KORAQeMtBE5RAgACBCgQE3ipAcgkBAjULCETVTFeIG/W3EG1SJAECBAgQIECAAAECBAgQIECAAAECBAgQIECAAAECBAgQIECAAAECBAgQ6FhA4M3b0UwCAm/N1G1zJUCgyAICb0XuntoJ5F9AICr/PepOhfrbHT33EiBAgAABAgQIECBAgAABAgQIECBAgAABAgQIECBAgAABAgQIECBAgACBHAgIvOWgCUroMQGBtx6j9iACBAh0S0DgrVt8biZAoAsBgahyvyL6W+7+mh0BAgQIECBAgAABAgQIECBAgAABAgQIECBAgAABAgQIECBAgAABAgQINIGAwFsTNNkUWwUE3rwMBAgQKIaAwFsx+qRKAkUVEIgqaucqq1t/K3NyFQECBAgQIECAAAECBAgQIECAAAECBAgQIECAAAECBAgQIECAAAECBAgQyK2AwFtuW6OwDAQE3jJANSQBAgQyEBB4ywDVkAQItAoIRJX7ZdDfcvfX7AgQIECAAAECBAgQIECAAAECBAgQIECAAAECBAgQIECAAAECBAgQIECgCQQE3pqgyabYKiDw5mUgQIBAMQQE3orRJ1USKKqAQFRRO1dZ3fpbmZOrCBAgQIAAAQIECBAgQIAAAQIECBAgQIAAAQIECBAgQIAAAQIECBAgQIBAbgUE3nLbGoVlICDwlgGqIQkQIJCBgMBbBqiGJECgVUAgqtwvg/6Wu79mR4AAAQIECBAgQIAAAQIECBAgQIAAAQIECBAgQIAAAQIECBAgQIAAAQJNICDw1gRNNsVWAYE3LwMBAgSKISDwVow+qZJAUQUEooraucrq1t/KnFxFgAABAgQIECBAgAABAgQIECBAgAABAgQIECBAgAABAgQIECBAgAABAgQIECBAoB4C1u/WQ9EYBAjkXkDgLfctUiCBQgv4oCp0+7osXn+7JHIBAQIECBAgQIAAAQIECBAgQIAAAQIECBAgQIAAAQIECBAgQIAAAQIECBAgQIAAgboJWL9bN0oDESCQZwGBtzx3R20Eii/gg6r4PexsBvpb7v6aHQECBAgQIECAAAECBAgQIECAAAECBAgQIECAAAECBAgQIECAAAECBAgQIECAQL4ErN/NVz9UQ4BARgICbxnBGpYAgVTAB1W5XwT9LXd/zY4AAQIECBAgQIAAAQIECBAgQIAAAQIECBAgQIAAAQIECBAgQIAAAQIECBAgQCBfAtbv5qsfqiFAICMBgbeMYA1LgEAq4IOq3C+C/pa7v2ZHgAABAgQIECBAgAABAgQIECBAgAABAgQIECBAgAABAgQIECBAgAABAgQIECCQLwHrd/PVD9UQIJCRgMBbRrCGJUAgFfBBVe4XQX/L3V+zI0CAAAECBAgQIECAAAECBAgQIECAAAECBAgQIECAAAECBAgQIECAAAECBAgQyJeA9bv56odqCBDISEDgLSNYwxIgkAr4oCr3i6C/5e6v2REgQIAAAQIECBAgQIAAAQIECBAgQIAAAQIECBAgQIAAAQIECBAgQIAAAQIECORLwPrdfPVDNQQIZCQg8JYRrGEJEEgFfFCV+0XQ33L31+wIECBAgAABAgQIECBAgAABAgQIECBAgAABAgQIECBAgAABAgQIECBAgAABAgTyJWD9br76oRoCBDISEHjLCNawBAikAj6oyv0i6G+5+2t2BAgQIECAAAECBAgQIECAAAECBAgQIECAAAECBAgQIECAAAECBAgQIECAAAEC+RKwfjdf/VANAQIZCQi8ZQRrWAIEUgEfVOV+EfS33P01OwIECBAgQIAAAQIECBAgQIAAAQIECBAgQIAAAQIECBAgQIAAAQIECBAgQIAAgXwJWL+br36ohgCBjAQE3jKCNSwBAqmAD6pyvwj6W+7+mh0BAgQIECBAgAABAgQIECBAgAABAgQIECBAgAABAgQIECBAgAABAgQIECBAgEC+BKzfzVc/VEOAQEYCAm8ZwRqWAIFUwAdVuV8E/S13f82OAAECBAgQIECAAAECBAgQIECAAAECBAgQIECAAAECBAgQIECAAAECBAgQIEAgXwLW7+arH6ohQCAjAYG3jGANS4BAKuCDqtwvgv6Wu79mR4AAAQIECBAgQIAAAQIECBAgQIAAAQIECBAgQIAAAQIECBAgQIAAAQIECBAgkC8B63fz1Q/VECCQkYDAW0awhiVAIBXwQVXuF0F/y91fsyNAgAABAgQIECBAgAABAgQIECBAgAABAgQIECBAgAABAgQIECBAgAABAgQIEMiXgPW7+eqHaggQyEhA4C0jWMMSIJAK+KAq94ugv+Xur9kRIECAAAECBAgQIECAAAECBAgQIECAAAECBAgQIECAAAECBAgQIECAAAECBAjkS8D63Xz1QzUECGQkIPCWEaxhCRBIBXxQlftF0N9y99fsCBAgQIAAAQIECBAgQIAAAQIECBAgQIAAAQIECBAgQIAAAQIECBAgQIAAAQIE8iVg/W6++qEaAgQyEhB4ywjWsAQIpAI+qMr9IuhvuftrdgQIECBAgAABAgQIECBAgAABAgQIECBAgAABAgQIECBAgAABAgQIECBAgAABAvkSsH43X/1QDQECGQkIvGUEa1gCBFIBH1TlfhH0t9z9NTsCBAgQIECAAAECBAgQIECAAAECBAgQIECAAAECBAgQIECAAAECBAgQIECAAIF8CVi/m69+qIYAgYwEBN4ygjUsAQKpgA+qcr8I+lvu/podAQIECBAgQIAAAQIECBAgQIAAAQIECBAgQIAAAQIECBAgQIAAAQIECBAgQIBAvgSs381XP1RDgEBGAgJvGcEalgCBVMAHVblfBP0td3/NjgABAgQIECBAgAABAgQIECBAgAABAgQIECBAgAABAgQIECBAgAABAgQIECBAIF8C1u/mqx+qIUAgIwGBt4xgDUuAQCrgg6rcL4L+lru/ZkeAAAECBAgQIECAAAECBAgQIECAAAECBAgQIECAAAECBAgQIECAAAECBAgQIJAvAet389UP1RAgkJGAwFtGsIYlQCAV8EFV7hdBf8vdX7MjQIAAAQIECBAgQIAAAQIECBAgQIAAAQIECBAgQIAAAQIECBAgQIAAAQIECBDIl4D1u/nqh2oIEMhIQOAtI1jDEiCQCvigKveLoL/l7q/ZESBAgAABAgQIECBAgAABAgQIECBAgAABAgQIECBAgAABAgQIECBAgAABAgQI5EvA+t189UM1BAhkJCDwlhGsYQkQSAV8UJX7RdDfcvfX7AgQIECAAAECBAgQIECAAAECBAgQIECAAAECBAgQIECAAAECBAgQIECAAAECBPIlYP1uvvqhGgIEMhIQeMsI1rAECKQCPqjK/SLob7n7a3YECBAgQIAAAQIECBAgQIAAAQIECBAgQIAAAQIECBAgQIAAAQIECBAgQIAAAQL5ErB+N1/9UA0BAhkJCLxlBGtYAgRSAR9U5X4R9Lfc/TU7AgQIECBAgAABAgQIECBAgAABAgQIECBAgAABAgQIECBAgAABAgQIECBAgACBfAlYv5uvfqiGAIGMBATeMoI1LAECqYAPqnK/CPpb7v6aHQECBAgQIECAAAECBAgQIECAAAECBAgQIECAAAECBAgQIECAAAECBAgQIECAQL4ErN/NVz9UQ4BARgICbxnBGpYAgVTAB1W5XwT9LXd/zY4AAQIECBAgQIAAAQIECBAgQIAAAQIECBAgQIAAAQIECBAgQIAAAQIECBAgQCBfAtbv5qsfqiFAICMBgbeMYA1LgEAq4IOq3C+C/pa7v2ZHgAABAgQIECBAgAABAgQIECBAgAABAgQIECBAgAABAgQIECBAgAABAgQIECCQLwHrd/PVD9UQIJCRgMBbRrCGJUAgFfBBVe4XQX/L3V+zI0CAAAECBAgQIECAAAECBAgQIECAAAECBAgQIECAAAECBAgQIECAAAECBAgQyJeA9bv56odqCBDISEDgLSNYwxIgkAr4oCr3i6C/5e6v2REgQIAAAQIECBAgQIAAAQIECBAgQIAAAQIECBAgQIAAAQIECBAgQIAAAQIECORLwPrdfPVDNQQIZCQg8JYRrGEJEEgFfFCV+0XQ33L31+wIECBAgAABAgQIECBAgAABAgQIECBAgAABAgQIECBAgAABAgQIECBAgAABAgTyJWD9br76oRoCBDISEHjLCNawBAikAj6oyv0i6G+5+2t2BAgQIECAAAECBAgQIECAAAECBAgQIECAAAECBAgQIECAAAECBAgQIECAAAEC+RKwfjdf/VANAQIZCQi8ZQRrWAIEUgEfVOV+EfS33P01OwIECBAgQIAAAQIECBAgQIAAAQIECBAgQIAAAQIECBAgQIAAAQIECBAgQIAAgXwJWL+br36ohgCBjAQE3jKCNSwBAqmAD6pyvwj6W+7+mh0BAgQIECBAgAABAgQIECBAgAABAgQIECBAgAABAgQIECBAgAABAgQIECBAgEC+BKzfzVc/VEOAQEYCAm8ZwRqWAIFUwAdVuV8E/S13f82OAAECBAgQIECAAAECBAgQIECAAAECBAgQIECAAAECBAgQIECAAAECBAgQIEAgXwLW7+arH6ohQCAjAYG3jGANS4BAKuCDqtwvgv6Wu79mR4AAAQIECBAgQIAAAQIECBAgQIAAAQIECBAgQIAAAQIECBAgQIAAAQIECBAgkC8B63fz1Q/VECCQkYDAW0awhiVAIBXwQVXuF0F/y91fsyNAgAABAgQIECBAgAABAgQIECBAgAABAgQIECBAgAABAgQIECBAgAABAgQIEMiXgPW7+eqHaggQyEhA4C0jWMMSIJAK+KAq94ugv+Xur9kRIECAAAECBAgQIECAAAECBAgQIECAAAECBAgQIECAAAECBAgQIECAAAECBAjkS8D63Xz1QzUECGQkIPCWEaxhCRBIBXxQlftF0N9y99fsCBAgQIAAAQIECBAgQIAAAQIECBAgQIAAAQIECBAgQIAAAQIECBAgQIAAAQIE8iVg/W6++qEaAgQyEhB4ywjWsAQIpAI+qMr9IuhvuftrdgQIECBAgAABAgQIECBAgAABAgQIECBAgAABAgQIECBAgAABAgQIECBAgAABAvkSsH43X/1QDQECGQkIvGUEa1gCBFIBH1TlfhH0t9z9NTsCBAgQIECAAAECBAgQIECAAAECBAgQIECAAAECBAgQIECAAAECBAgQIECAAIF8CVi/m69+qIYAgYwEBN4ygjUsAQKpgA+qcr8I+lvu/podAQIECBAgQIAAAQIECBAgQIAAAQIECBAgQIAAAQIECBAgQIAAAQIECBAgQIBAvgSs381XP1RDgEBGAgJvGcEalgCBVMAHVblfBP0td3/NjgABAgQIECBAgAABAgQIECBAgAABAgQIECBAgAABAgQIECBAgAABAgQIECBAIF8C1u/mqx+qIUAgIwGBt4xgDUuAQCrgg6rcL4L+lru/ZkeAAAECBAgQIECAAAECBAgQIECAAAECBAgQIECAAAECBAgQIECAAAECBAgQIJAvAet389UP1RAgkJGAwFtGsIYlQCAV8EFV7hdBf8vdX7MjQIAAAQIECBAgQIAAAQIECBAgQIAAAQIECBAgQIAAAQIECBAgQIAAAQIECBDIl4D1u/nqh2oIEMhIQOAtI1jDEiCQCvigKveLoL/l7q/ZESBAgAABAgQIECBAgAABAgQIECBAgAABAgQIECBAgAABAgQIECBAgAABAgQI5EvA+t189UM1BAhkJCDwlhGsYQkQSAV8UJX7RdDfcvfX7AgQIECAAAECBAgQIECAAAECBAgQIECAAAECBAgQIECAAAECBAgQIECAAAECBPIlYP1uvvqhGgIEMhIQeMsI1rAECKQCPqjK/SLob7n7a3YECBAgQIAAAQIECBAgQIAAAQIECBAgQIAAAQIECBAgQIAAAQIECBAgQIAAAQL5ErB+N1/9UA0BAhkJCLxlBGtYAgRSAR9U5X4R9Lfc/TU7AgQIECBAgAABAgQIECBAgAABAgQIECBAgAABAgQIECBAgOPUDJYAACAASURBVAABAgQIECBAgACBfAlYv5uvfqiGAIGMBATeMoI1LAECqYAPqnK/CPpb7v6aHQECBAgQIECAAAECBAgQIECAAAECBAgQIECAAAECBAgQIECAAAECBAgQIECAQL4ErN/NVz9UQ4BARgICbxnBGpYAgVTAB1W5XwT9LXd/zY4AAQIECBAgQIAAAQIECBAgQIAAAQIECBAgQIAAAQIECBAgQIAAAQIECBAgQCBfAtbv5qsfqiFAICMBgbeMYA1LgEAq4IOq3C+C/pa7v2ZHgAABAgQIECBAgAABAgQIECBAgAABAgQIECBAgAABAgQIECBAgAABAgQIECCQLwHrd/PVD9UQIJCRgMBbRrCGJUAgFfBBVe4XQX/L3V+zI0CAAAECBAgQIECAAAECBAgQIECAAAECBAgQIECAAAECBAgQIECAAAECBAgQyJeA9bv56odqCBDISEDgLSNYwxIgkAr4oCr3i6C/5e6v2REgQIAAAQIECBAgQIAAAQIECBAgQIAAAQIECBAgQIAAAQIECBAgQIAAAQIECORLwPrdfPVDNQQIZCQg8JYRrGEJEEgFfFCV+0XQ33L31+wIECBAgAABAgQIECBAgAABAgQIECBAgAABAgQIECBAgAABAgQIECBAgAABAgTyJWD9br76oRoCBDISEHjLCNawBAikAj6oyv0i6G+5+2t2BAgQIECAAAECBAgQIECAAAECBAgQIECAAAECBAgQIECAAAECBAgQIECAAAEC+RKwfjdf/VANAQIZCQi8ZQRrWAIEUgEfVOV+EfS33P01OwIECBAgQIAAAQIECBAgQIAAAQIECBAgQIAAAQIECBAgQIAAAQIECBAgQIAAgXwJWL+br36ohgCBjAQE3jKCNSwBAqmAD6pyvwj6W+7+mh0BAgQIECBAgAABAgQIECBAgAABAgQIECBAgAABAgQIECBAgAABAgQIECBAgEC+BKzfzVc/VEOAQEYCAm8ZwRqWAIFUwAdVuV8E/S13f82OAAECBAgQIECAAAECBAgQIECAAAECBAgQIECAAAECBAgQIECAAAECBAgQIEAgXwLW7+arH6ohQCAjAYG3jGANS4BAKuCDqtwvgv6Wu79mR4AAAQIECBAgQIAAAQIECBAgQIAAAQIECBAgQIAAAQIECBAgQIAAAQIECBAgkC8B63fz1Q/VECCQkYDAW0awhiVAIBXwQVXuF0F/y91fsyNAgAABAgQIECBAgAABAgQIECBAgAABAgQIECBAgAABAgQIECBAgAABAgQIEMiXgPW7+eqHaggQyEhA4C0jWMMSIJAK+KAq94ugv+Xur9kRIECAAAECBAgQIECAAAECBAgQIECAAAECBAgQIECAAAECBAgQIECAAAECBAjkS8D63Xz1QzUECGQkIPCWEaxhCRBIBXxQlftF0N9y99fsCBAgQIAAAQIECBAgQIAAAQIECBAgQIAAAQIECBAgQIAAAQIECBAgQIAAAQIE8iVg/W6++qEaAgQyEhB4ywjWsAQIpAI+qMr9IuhvuftrdgQIECBAgAABAgQIECBAgAABAgQIECBAgAABAgQIECBAgAABAgQIECBAgAABAvkSsH43X/1QDQECGQkIvGUEa1gCBFIBH1TlfhH0t9z9NTsCBAgQIECAAAECBAgQIECAAAECBAgQIECAAAECBAgQIECAAAECBAgQIECAAIH6CWwbEZ+PiPsi4rc1DlvP9btf62YtNU7BbQQIEOhaQOCtayNXECBQu0A9P6hqr8KdWQnob1ayxiVAgAABAgQIECBAgAABAgQIECBAgAABAgQIECBAgAABAgQIECBAgAABAgQIECijwH+3TOrcGsNm9Vi/mwTdzmmp46NlRDYnAgSKLyDwVvwemgGBPAvU44Mqz/Nr9tr0t9nfAPMnQIAAAQIECBAgQIAAAQIECBAgQIAAAQIECBAgQIAAAQIECBAgQIAAAQIECBCoRiDZ4e3elhuSXd6qDb51Z/3uuqBbstNccuzXErqrpn7XEiBAoEcEBN56hNlDCDStQHc+qJoWrUAT198CNUupBAgQIECAAAECBAgQIECAAAECBAgQIECAAAECBAgQIECAAAECBAgQIECAAAECuRBIdnlbFzpLCqom+FbL+t0Ng27rnml3t1y8DoogQKA9AYE37wUBAlkK1PJBlWU9xq6vgP7W19NoBAgQIECAAAECBAgQIECAAAECBAgQIECAAAECBAgQIECAAAECBAgQIECAAAEC5Rdou8tb29lWEnyrZv1ue0G3dc+zu1v53zMzJFBoAYG3QrdP8QRyL1DNB1XuJ6PA9wnor5eCAAECBAgQIECAAAECBAgQIECAAAECBAgQIECAAAECBAgQIECAAAECBAgQIECAQPUCG+7y1naEzoJvlazf7SzoljwnGd/ubtX3zB0ECPSggMBbD2J7FIEmFKjkg6oJWUozZf0tTStNhAABAgQIECBAgAABAgQIECBAgAABAgQIECBAgAABAgQIECBAgAABAgQIECBAoAcFOtrlrW0J7QXfOlu/21XQbd3YdnfrwUZ7FAECtQkIvNXm5i4CBCoTEIiqzKmoV+lvUTunbgIECBAgQIAAAQIECBAgQIAAAQIECBAgQIAAAQIECBAgQIAAAQIECBAgQIAAgUYLdLbLW9va2gbfknvaHkkmpNKgW3Kf3d0a3XXPJ0CgIgGBt4qYXESAQI0CAlE1whXkNv0tSKOUSYAAAQIECBAgQIAAAQIECBAgQIAAAQIECBAgQIAAAQIECBAgQIAAAQIECBAgkDuBSnZ5a1t0ElbbdoNZtPdnnU3U7m65ew0URIBAewICb94LAgSyFBCIylK38WPrb+N7oAICBAgQIECAAAECBAgQIECAAAECBAgQIECAAAECBAgQIECAAAECBAgQIECAAIHiClS6y1s9Zmh3t3ooGoMAgR4REHjrEWYPIdC0AgJR5W69/pa7v2ZHgAABAgQIECBAgAABAgQIECBAgAABAgQIECBAgAABAgQIECBAgAABAgQIECCQrUC1u7x1pxq7u3VHz70ECPSogMBbj3J7GIGmExCIKnfL9bfc/TU7AgQIECBAgAABAgQIECBAgAABAgQIECBAoOQC77333ob/f0/JZ2x6zSzQq1cva2Sa+QUwdwIECBAgQIAAAQIECORboCd2ebO7W77fAdURILCBgL/M80oQIJClgEBUlrqNH1t/G98DFRAgQIAAAQIECBAgQIAAAQIECBAgQIAAAQIEahYQeKuZzo0FFBB4K2DTlEyAAAECBAgQIECAAIHmEeiJXd7s7tY875OZEiiFgMBbKdpoEgRyKyAQldvW1KUw/a0Lo0EIECBAgAABAgQIECBAgAABAgQIECBAgAABAo0REHirzf3pp5+OI488Mp544okYMWJEzJkzJwYPHlzbYDm5q6hzeuihh2KfffZJFbvqhcBbTl42ZRAgQIAAAQIECBAgQIBARwJZ7vJmdzfvHQEChRMQeCtcyxRMoFACAlGFalfVxepv1WRuIECAAAECBAgQIECAAAECBAgQIECAAAECBAjkR0DgreNenH/++XH22WenF9xwww0xevTo1ouLGg7r7M0r6pwE3vLz3ycqIUCAAAECBAgQIECAAIFuC2S5y5vd3brdHgMQINDTAgJvPS3ueQSaS0Agqtz91t9y99fsCBAgQIAAAQIECBAgQIAAAQIECBAgQIAAgZILlCXw1jb0VEvLNgy0JWMIvNW2a12y292YMWNqaUOn9zz44IOx9957v+8agbe6UxuQAAECBAgQIECAAAECBBorkMUub3Z3a2xPPZ0AgRoFBN5qhHMbAQIVCQhEVcRU2Iv0t7CtUzgBAgQIECBAgAABAgQIECBAgAABAgQIECBAIELg7Y9vQZEDb9UEvjp75+u1w5vAm/9mIUCAAAECBAgQIECAAAEC3RLIYpc3u7t1qyVuJkCgUQICb42S91wCzSEgEFXuPutvuftrdgQIECBAgAABAgQIECBAgAABAgQIECBAgEDJBboKvL399tsxYcKEuPzyyzOVGDduXMyYMSMGDBhQ03OaeYc3gbeHYp999knfmxEjRkQSuBs8eHC771GvXr2skanpP2FuIkCAAAECBAgQIECAAIEeFqjnLm92d+vh5nkcAQL1E/CXefWzNBIBAu8XEIgq91uhv+Xur9kRIECAAAECBAgQIECAAAECBAgQIECAAAECJRcoY+Ctq9BTpS09//zz4+yzz04v33AHuHrthlZpLZ1dl7fAWyVzevXVV2P06NGxcOHCLkNqXY1XzfwF3rrS9HMCBAgQIECAAAECBAgQyIlAPXd5s7tbTpqqDAIEqhcQeKvezB0ECFQuIBBVuVURr9TfInZNzQQIECBAgAABAgQIECBAgAABAgQIECBAgACBFgGBt45fBYG3jndK6+5/gATeuivofgIECBAgQIAAAQIECBBoAoF67PJmd7cmeFFMkUCZBQTeytxdcyPQeAGBqMb3IMsK9DdLXWMTIECAAAECBAgQIECAAAECBAgQIECAAAECBDIWqDbw9uCDD8bee+9dl6ra7sw1bty4mDFjRgwYMKCmsavZ5avSBwi8ZRd4e/bZZ+MrX/lKPPLII/FXf/VXMXfu3Nhuu+0qbc1611XTezu81UTsJgIECBAgQIAAAQIECBBojEA9dnmzu1tjeuepBAjUSUDgrU6QhiFAoF0Bgahyvxj6W+7+mh0BAgQIECBAgAABAgQIECBAgAABAgQIECBQcgGBt44bLPCWXeDt5z//eYwcOTKeeeaZ2H777eO2226LnXfeuab/tAm81cTmJgIECBAgQIAAAQIECBAohkB3dnmzu1sxeqxKAgQ6ERB483oQIJClgEBUlrqNH1t/G98DFRAgQIAAAQIECBAgQIAAAQIECBAgQIAAAQIEahZoxsDb008/HUceeWQ88cQTFbvdcMMNMXr06Nbr244xYsSImDMnu3BYV0VWE/jqbKyenNNdd90VBx54YGs5G/p2Nee2P69m/nZ4q0bWtQQIECBAgAABAgQIECCQA4Hu7PJmd7ccNFAJBAh0T0DgrXt+7iZAoHMBgahyvyH6W+7+mh0BAgQIECBAgAABAgQIECBAgAABAgQIECBQcgGBt8oaLPBWmVMlV61ZsybOPffcSHbQW3eccsopceGFF0b//v0rGWK9awTeqiZzAwECBAgQIECAAAECBAgUS6CWXd7s7lasHquWAIEOBATevBoECGQpIBCVpW7jx9bfxvdABQQIECBAgAABAgQIECBAgAABAgQIECBAgACBmgUE3iqjK0rg7bOf/WzceOONMWzYsMom1uaqntrhbdmyZfHVr3417r777tanDx8+PObOnRs777xz1XULvFVN5gYCBAgQIECAAAECBAgQKJZALbu82d2tWD1WLQECHQgIvHk1CBDIUkAgKkvdxo+tv43vgQoIECBAgAABAgQIECBAgAABAgQIECBAgAABAjULNGPgrVKsZAeys88+O708z4G3f/3Xf41DDjkkrXOnnXaKW265JXbcccdKp9l6XU8F3ubMmRNjxox5X32TJ09Od37r27dvVbULvFXF5WICBAgQIECAAAECBAgQKKZANbu82d2tmD1WNQEC7QgIvHktCBDIUkAgKkvdxo+tv43vgQoIECBAgAABAgQIECBAgAABAgQIECBAgAABAjULCLx1TFeUwNuMGTNi4sSJrRO5884744ADDqj6neiJwNtLL70U3/jGNyIJ6SXHkUceGQ888EAku74NHTo0DRbuv//+VdUu8FYVl4sJECBAgAABAgQIECBAoJgC1ezyZne3YvZY1QQItCMg8Oa1IEAgSwGBqCx1Gz+2/ja+ByogQIAAAQIECBAgQIAAAQIECBAgQIAAAQIECNQsIPDWMV0RAm/vvPNOnH766TFr1qzWiVx88cUxYcKEqt+JrANv7733XsycOTNOO+20tLa99947rr766rjyyitj+vTp6Z8ddNBBcdVVV8WQIUMqrl/grWIqFxIgQIAAAQIECBAgQIBAsQUq2eXN7m7F7rHqCRDYQEDgzStBgECWAgJRWeo2fmz9bXwPVECAAAECBAgQIECAAAECBAgQIECAAAECBAgQqFlA4K1juiIE3l544YUYPXp03Hfffa0TGTt2bFx66aWxySabVPVeZB14u//+++Poo4+OpUuXpnVdccUVcdxxx8VTTz0VxxxzTCxatCj98/Hjx8eFF14YAwcOrKh+gbeKmFxEgAABAgQIECBAgAABAsUXqGSXN7u7Fb/PZkCAQBsBgTevAwECWQoIRGWp2/ix9bfxPVABAQIECBAgQIAAAQIECBAgQIAAAQIECBAgQKBmAYG3jumKEHi766674sADD1xvEkOHDo077rgj9thjj6reiywDb8uXL0/DbQsWLEhrOvzww+Pyyy+PzTbbLJKd32666aY44YQT4s0330x/fsEFF8TEiROjf//+Xc5B4K1LIhcQIECAAAECBAgQIECAQHkEOtvlze5u5emzmRAg0CIg8OZVIEAgSwGBqCx1Gz+2/ja+ByogQIAAAQIECBAgQIAAAQIECBAgQIAAAQIECNQsUMbAW60Y8+fPjy9/+cutt+c98LZq1aqYNGlSzJw5M5KQ2+c+97m4+eab0/qnTJkS55xzTvTp06dijraBt85u2mWXXdLn7LDDDhWN/eKLL8bJJ58ct956a3r98OHDY+7cubHzzju33r969eqYPn16nHnmma1/VmnoTeCtoja4iAABAgQIECBAgAABAgTKIdDZLm92dytHj82CAIE2AgJvXgcCBLIUEIjKUrfxY+tv43ugAgIECBAgQIAAAQIECBAgQIAAAQIECBAgQIBAzQICb3+iu+GGG2L06NGtf5D3wNuTTz6Z7pS2ZMmSOPTQQ2Py5Mlx0kknxaJFi6LaUFoy6SwCb6+99loaYrvyyitT10022SRmz54do0aNil691l+usnLlyjTAN2vWrNYeJPcm80ru6+gQeKv5P/5uJECAAAECBAgQIECAAIFiCrS3y5vd3YrZS1UTINCFgMCbV4QAgSwFBKKy1G382Prb+B6ogAABAgQIECBAgAABAgQIECBAgAABAgQIECBQs4DA25/oLr744pgwYULrH+Q58LZmzZo499xzI6kxOa666qr42te+tt6fJT9LAmN9+/at6P2od+Bt6dKlqee8efNanz9t2rQ4/fTTO6zpzTffjG9961tx2WWXtd5z8MEHx3e/+93Ycccd252HwFtF7XURAQIECBAgQIAAAQIECJRHoL1d3uzuVp7+mgkBAm0EBN68DgQIZCkgEJWlbuPH1t/G90AFBAgQIECAAAECBAgQIECAAAECBAgQIECAAIGaBaoNvNX8oC5uHDduXMyYMSMGDBiQ1SOqHjfPgbfFixfHyJEjIwmV7b333pHsTrftttuut0vbsGHDYs6cOenPKznaBt5GjBiR3jt48OBKbl3vmrVr18Y999wTZ5xxRjzxxBOtPxs/fnxceOGFMXDgwE7H3HBXuOTizTffPL7zne/EscceG4MGDVrvfoG3qlvkBgIECBAgQIAAAQIECBAovkDbXd7s7lb8fpoBAQIdCAi8eTUIEMhSQCAqS93Gj62/je+BCggQIECAAAECBAgQIECAAAECBAgQIECAAAECNQsIvHVMl9fA28qVK9Od06688sq0+CuuuCKOO+646NWrV7z33nsxc+bMOO2009KfHXLIIXH55ZfH1ltv3eU7Uo/A27Jly+KSSy6JWbNmRbJb27qj0rDbuuuTOV5wwQXpue5IAnzXXXdd7LvvvuvNReCty9a6gAABAgQIECBAgAABAgTKJ9B2lze7u5Wvv2ZEgECLgMCbV4EAgSwFBKKy1G382Prb+B6ogACB4gn0T34Zbcu5WUR8qOXcNCKSX0u7Scu5cUQkv+Y2OT8YEcmvNd6o5UzGSM4PtJx9IyI5+0RE74hIvvHXfecn/12dnGsjYk1ErG45/xARybmq5XwnIpLz7Yj4fUSsbDnfiohkVUJyroiINyLidy3n6xHxWsuZjOMgQIAAAQIECBAgQIAAAQIECBAgQKBgAgJvxWpYEmhLdl4bO3ZsWviXv/zlNPi21VZbtU7k5ZdfjmTHvHnz5qV/Nm3atDj99NOjb9/kr5E7PuoReJs7d24cf/zx64XdTj755Jg6dWpsskny19+VH6tWrYqrrroqzj777Eh2fUt2h5s4cWL06ZP8VfifDoG3yk1dSYAAAQIECBAgQIAAAQI9ImB9WI8wewgBAs0gIPDWDF02RwKNExCIapx9TzxZf3tC2TMIECiCQBJO+3BEDG05h0REciYrDNadW0REclb3/+gXYfZ/rDEJxL3Scr4UEevO5RGRnMtazhciIgnROQgQIECAAAECBAgQIECAAAECBAgQyIFAV4G3aktsuyvaeeedF1OmTKl2CNd3InD//ffH0UcfHUuXLk0DZLfddlsceOCB77tj8eLFMXLkyNbrZs+eHaNGjUp3gevoqEfgbfXq1TF9+vQ488wz0/qSoFsSgOvfP1nrV/2RBPweeeSRNLw3efLkGDgw+R1x6x8Cb9W7uoMAAQIECBAgQIAAAQIEqhawPsz6sKpfGjcQINB9AYG37hsagQCBjgUEosr9duhvuftrdgQI/EngIxGxbUQMazn/PCKSP0vObSIi2anNUblAsjPc8xHxXMv5PxGxtOX8bcufVT6aKwkQIECAAAECBAgQIECAAAECBAgQqFmgzIG3V199NUaPHh0LFy6s2aeSG0eMGJHuujZ48OBKLq/5miVLlsQxxxwTixYtSsdIdm1LAmXthcmSoNhNN90UJ5xwQrrbWhI+6yr0Vo/AW1LXihUr0l3ZjjjiiNhrr706DdnVjNHmRoG3eigagwABAgQIECBAgAABAk0vYH1YfV8B68Pq62k0Ak0rIPDWtK03cQI9IiAQ1SPMDXuI/jaM3oMJEMhAYPuIWHd+PCLWnR+NiH4ZPM+QHQu8GxH/HRG/bnM+ExHrTnYECBAgQIAAAQIECBAgQIAAAQIECNRJQOCt+5A9EXh78cUXY9y4cTF//vy04P322y+uv/762Gab5HeytX+sXLkyJk2aFLNmzUovSEJvyb8+6qijonfv3u+7qV6Bt+6LVjeCwFt1Xq4mQIAAAQIECBAgQIBAEwtYH5af5lsflp9eqIRArgUE3nLdHsURKLyAQFThW9jpBPS33P01OwJlFBgQEZ+IiOEt544RkZw7RESfnpjwBz7wgfS3/G622Wat56abbhrrzmTBQXJuvPHGMXDgwPT84Ac/GAMGDEjPjTbaKP1tvf369UvPZLy+ffumZ58+fdJFCr169Wr9jbnJb/FNzrVr18aaNWti9erV6fmHP/wh3n333fRctWpVvPPOO/H222+n5+9///tIFkIk51tvvZX+9t/kfOONN1rP119/PdadyW9JTsbroWNNRDwdEU+1nEsiIjl/FRFv91ANHkOAAAECBAgQIECAAAECBAgQIECgNAICb91vZdaBt6VLl8aJJ54YCxYsSIsdNmxYXHfddbHvvvt2WfyGQbnk75+TEFyyO1zyd85tD4G3LjldQIAAAQIECBAgQIAAAQL5F7A+zPqw/L+lKiRAoGIBgbeKqVxIgEANAgJRNaAV6Bb9LVCzlEqgCQWS38izc0Ts1HJ+KiL+IguHJIT24Q9/OD2HDh0aQ4YMSc+tt946ttpqq9hyyy3Tc4sttkiDbWU8kjDcK6+8Ei+//HJ6vvTSS5EspFi+fHl6Llu2LF544YX0TMJ1GR3/FRG/jIhftJw/b9kVLqPHGZYAAQIECBAgQIAAAQIECBAgQIBA8QXKHHjLsjs9FQ579NFH45RTTolkF7PkSAJrs2fPjlGjRrX+4rOu5rlh6C25/tBDD42LLrooPvaxj7XenvWc5syZE2PGjEmfd95558WUKVO6Kr2in9vhrSImFxEgQIAAAQIECBAgQKCMAtaH9WBXrQ/rQWyPIkCgVUDgzctAgECWAgJRWeo2fmz9bXwPVECAwB8FkmDbX0bEbi3nLhExqF44SXBt2223Tc/kN+f++Z//eXzkIx9Jzz/7sz9Lw2yOygWSQNz//u//xnPPPZee//M//xPJbyj+7W9/m57J4os6Hisi4omIeKzlfDQikiCcgwABAgQIECBAgAABAgQIECBAgACBiBB4q+01yDoctnr16rjlllti8uTJ6d+frjumTZuW7s7Wt2/fqgrfcJe45OYNx8p6TgJvVbXMxQQIECBAgAABAgQIECCwvoD1YQV6I6wPK1CzlEog5wICbzlvkPIIFFxAIKrgDeyifP0td3/NjkBeBbaLiN1bzk9HRHImW9F360jCa9tvv316brfddvHxj388PZPfbrvxxht3a2w3Vyfw1ltvxW9+85v49a9/nZ7PPvtsPPPMM+mZBOTqcLwdEYtbzp9FRHI+W4dxDUGAAAECBAgQIECAAAECBAgQIECgcAICb7W1LOtwWHu7sp166qkxderUGDhwYE1FP//88zFhwoS49dZb4/DDD4/LL788Nttss9axsp6TwFtNbXMTAQIECBAgQIAAAQIEmlHA+rCSd936sJI32PQI1FFA4K2OmIYiQOB9AgJR5X4p9Lfc/TU7AnkQ6BcRe7Wce0bEZyJiSHcK23HHHeMTn/hEDB8+PD2Tf7/DDjsItXUHtQfvTf6yI1l08dRTT8WSJUvS81e/+lX677t5LI+In0TEooh4uOV8t5tjup0AAQIECBAgQIAAAQIECBAgQIBA7gUE3mprUdbhsKSq5O8/jznmmFi0aFG601ty1hp2WzfL1157LaZPnx5jxoxJ/4687ZH1nLIKvFXTwV69elkjUw2YawkQIECAAAECBAgQIJC9gPVh2RsX6gnWhxWqXYolkLmAv8zLnNgDCDS1NLrzNgAAIABJREFUgEBUuduvv+Xur9kRaITAhyLiryNin4jYOyI+GxE1fa8OGTIkdtlll9hpp53S81Of+lR69uuX/B2Jo2wC7777bvzyl79Mz1/84hfp+cQTT8Ty5UmOraYj+d+4/z8iHoqIByPiPyPidzWN5CYCBAgQIECAAAECBAgQIECAAAECORYoc+Dt1VdfjdGjR8fChQsz7cCIESMiCXMNHjy47s954IEH4pFHHonx48dH//796z5+2wEF3jLlNTgBAgQIECBAgAABAgQI/FHA+jBvQk0C1ofVxOYmAoUXqGkBceFnbQIECPSUgEBUT0k35jn62xh3TyVQJoFBEfH5iPhcROwbEZ+uZXLDhg2Lv/zLv0zPXXfdNXbbbbfYZpttahnKPSUTeP755+Oxxx6Lxx9/PB599NH0XLp0aa2zXBwR90fEAxFxX0SsqHUg9xEgQIAAAQIECBAgQIAAAQIECBDIi4DAW/c7kWXgrfvVVT6CwFvlVq4kQIAAAQIECBAgQIAAgYoFrA+rmMqFtQhYH1aLmnsIFEdA4K04vVIpgSIKCEQVsWuV16y/lVu5kgCBPwnsFxH7R0Tyz2QXt6qOzTffPPbYY4/Yfffd0/PTn/50DB06tKoxXNzcAsuWLYvFixfHz372s/T86U9/Gq+99lotKMnub/dGxI9b/lnLGO4hQIAAAQIECBAgQIAAAQIECBAg0FCBdYG3hx56KPbZZ5+G1tLRwx988MHYe++q/zo5yrDDW082ROCtJ7U9iwABAgQIECBAgAABAqUWsD6s1O3N/+SsD8t/j1RIoFIBgbdKpVxHgEAtAgJRtagV5x79LU6vVEqgkQI7RMQBEfGFlnNgNcV88pOfjL322is+85nPpGfy7x0E6i3w5JNPxk9+8pP0fPjhhyP591UeKyPi7pbzroh4usr7XU6AAAECBAgQIECAAAECBAgQIECgIQLNFHirNTjXkMY04KECbw1A90gCBAgQIECAAAECBAiUQ8D6sHL0sdSzsD6s1O01uRILCLyVuLmmRiAHAgJROWhChiXob4a4hiZQcIEREfHFiEj+ObyauSS7tyW/RTg5k9/Yu9VWW1Vzu2sJ1EXgpZdeiuQ3WicLYJIz2QWuymNJRCyMiP9o+WeVt7ucAAECBAgQIECAAAECBAgQIECAQM8ICLz1jHMRniLwVoQuqZEAAQIECBAgQIAAAQK5EbA+LDetUEgtAtaH1aLmHgI9LyDw1vPmnkigmQQEosrdbf0td3/NjkA1AltGxEER8XcR8bcRsXGlN3/605+Oz3/+87HvvvvG5z73uRg0aFClt7qOQI8JrFixIh544IG4//7747777ovFixdX8+y3IuJHEfHvEbEgIl6u5mbXEiBAgAABAgQIECBAgAABAgQIEMhSYF3gLctnNGrsV199NUaPHh0LFya/myrSX26V/KI1R/sCAm/eDAIECBAgQIAAAQIECBDoRMD6MK9HqQWsDyt1e02uwAICbwVuntIJFEBAIKoATepGifrbDTy3EiiBwMcj4kst5/6Vzmf77bePv/mbv4n9998/9ttvv9hiiy0qvdV1BHIj8Morr8S9994bP/7xj+Oee+6JZ555pprafhwRP2w5f13Nja4lQIAAAQIECBAgQIAAAQIECBAgUG8Bgbd6ixZ3PIG34vZO5QQIECBAgAABAgQIEMhIwPqwjGANm38B68Py3yMVNoeAwFtz9NksCTRKQCCqUfI981z97RlnTyGQJ4EdI+LvI+KQiPhMJYVttNFGceCBB8YBBxwQX/jCF2LHHZMhHATKJfDUU0/F3XffHXfddVfceeed8c4771Q6wZ9ExPyIuCMinqr0JtcRIECAAAECBAgQIECAAAECBAgQqJdAMwXe6mXW3jgjRoyIOXPmxODBg7N8TKZj92TgLcuJ7LLLLnHzzTfHDjvs8L7H9OrVyxqZLPGNTYAAAQIECBAgQIBAGQSsDytDF82h7gLWh9Wd1IAEKhLwl3kVMbmIAIEaBQSiaoQryG36W5BGKZNANwW2j4j/JyIOjYg9KhnrL/7iL+KLX/xieib/J3/v3r0ruc01BEohsHbt2li4cGH8x3/8R3r+13/9V6Xz+mlEzIuI/y8iqtoyrtIHuI4AAQIECBAgQIAAAQIECBAgQIDAhgICb/V5JwTeunZMAoFjxozp+sJuXiHw1k1AtxMgQIAAAQIECBAg0IwC1oc1Y9fNuWYB68NqpnMjgaoFBN6qJnMDAQJVCAhEVYFVwEv1t4BNUzKBCgU+HBGHR8TIiNinknv22WefOOigg+Lv/u7vYuedd67kFtcQaAqBn//85/Hv//7vsWDBgnjwwQcrnXNy4W0RcWtEvFDpTa4jQIAAAQIECBAgQIAAAQIECBAgUK2AwFu1Yu1fL/DWtaPAW9dGriBAgAABAgQIECBAgEAPClgf1oPYHlVuAevDyt1fs2usgMBbY/09nUDZBQSiyt1h/S13f82u+QT6RcRXIuKIiDiokukn4bYvfelL6bnNNttUcotrCDS1wPPPPx8//OEP0zMJwVV4LIiIWyJibkS8W+E9LiNAgAABAgQIECBAgAABAgQIECBQkUCZA28VAbioVeDpp5+OI488Mp544okoQ4Cvvdb26tXLGhnvPAECBAgQIECAAAECzSxgfVgzd9/ce0TA+rAeYfaQJhLwl3lN1GxTJdAAAYGoBqD34CP1twexPYpAhgJfiIhRLeeArp5zyCGHxN///d9H8s/NNtusq8v9nACBDgRef/31mD9/ftxxxx3pPys43o6Im1rOuyu43iUECBAgQIAAAQIECBAgQIAAAQIEuhQQeOuSyAUlEhB4K1EzTYUAAQIECBAgQIAAgWoErA+rRsu1BOokYH1YnSAN09QCAm9N3X6TJ5C5gEBU5sQNfYD+NpTfwwl0S+CjETEmIkZHxA5djXTwwQfHYYcdlp6bbrppV5f7OQECVQq88cYbcfvtt6fnv/3bv1Vy99MRMSciboiI/67kBtcQIECAAAECBAgQIECAAAECBAgQaE9A4M170UwCAm/N1G1zJUCAAAECBAgQIND0AtaHNf0rACBPAtaH5akbaimSgMBbkbqlVgLFExCIKl7PqqlYf6vRci2BfAiMjIivRsSXuirn85//fBx++OExcuTI2Gqrrbq63M8JEKiTwEsvvRS33XZb3HrrrXHfffdVMuoPI+IHEXFbJRe7hgABAgQIECBAgAABAgQIECBAgEBbAYE370MzCQi8NVO3zZUAAQIECBAgQIBA0wpYH9a0rTfxoghYH1aUTqkzDwICb3noghoIlFdAIKq8vU1mpr/l7q/ZlUfgYxFxTEQcHREf6Wxan/zkJ+MrX/lKHHnkkbH99tuXR8BMCBRU4Jlnnombb7455s6dG08++WRXs3guIq6LiGsj4jddXeznBAgQIECAAAECBAgQIECAAAECBNL/s+e99zb8/3vAECitgMBbaVtrYgQIECBAgAABAgSaXcD6sGZ/A8y/sALWhxW2dQrvIQGBtx6C9hgCTSogEFXuxutvuftrdsUXOCgivh4Rh3U2lUGDBsVRRx2Vnn/9139d/FmbAYGSCvznf/5n3Hjjjem5YsWKrmZ5e0RcExELurrQzwkQIECAAAECBAgQIECAAAECBJpbQOCtufvfbLMXeGu2jpsvAQIECBAgQIAAgdILWB9W+habYDMJWB/WTN0210oFBN4qlXIdAQK1CAhE1aJWnHv0tzi9UmnzCHwwIo5rOXfqbNoHHHBAjBkzJkaPHh19+vRpHiEzJVBwgTVr1sScOXPihhtuiLvuuqur2fwiIq5qOX/f1cV+ToAAAQIECBAgQIAAAQIECBAg0HwCAm/N1/NmnrHAWzN339wJECBAgAABAgQIlEbA+rDStNJECLQvYH2YN4PAnwQE3rwNBAhkKSAQlaVu48fW38b3QAUE1gnsEBHjIuL4iBjYEcuQIUPi6KOPjq9+9avxiU98gh4BAgUX+NWvfhU/+MEP4rrrrovly5d3NpuVEXFFRFweEU8XfNrKJ0CAAAECBAgQIECAAAECBAgQqKOAwFsdMQ2VewGBt9y3SIEECBAgQIAAAQIECHQsYH2Yt4NAEwpYH9aETTfl9QQE3rwQBAhkKSAQlaVu48fW38b3QAUEPh8RJ0TEkZ1RfOELX4hjjjkmjjrqKGIECJRU4MYbb4xrr7027r777q5meHNEzI6I+7q60M8JECBAgAABAgQIECBAgAABAgTKLyDwVv4em+GfBATevA0ECBAgQIAAAQIECBRQwPqwAjZNyQSyELA+LAtVY+ZdQOAt7x1SH4FiCwhEFbt/XVWvv10J+TmB7ARGRsT4iNivo0dstNFGcdxxx8XXv/712G233bKrxMgECORK4LHHHotrrrkmrrrqqnjnnXc6q+3eiJgVEbflagKKIUCAAAECBAgQIECAAAECBAgQIECAAAECBAgQIECAAAECBAgQsD7MO0CAQLsC1od5MZpJQOCtmbptrgR6XkAgqufNe/KJ+tuT2p5F4I8Cx0bESRGxa0cgw4cPj2984xvpufHGG3MjQKBJBd5666248sor03PJkiWdKTweEf8cEVc3KZVpEyBAgAABAgQIECBAgAABAgQIECBAgAABAgQIECBAgAABAgTyImB9WF46oQ4CORewPiznDVJeXQQE3urCaBACBDoQEIgq96uhv+Xur9nlS+DkiDg1Ij7eUVkHHHBAnHDCCXHYYYflq3LVECDQcIHbb789Zs+eHXfddVdntfw6Ii6JiO83vGAFECBAgAABAgQIECBAgAABAgQIECBAgAABAgQIECBAgAABAgSaS8D6sObqt9kSqKuA9WF15TRYjgQE3nLUDKUQKKGAQFQJm9pmSvpb7v6aXeMFekfEhJZzm47KGTt2bHzzm9+Mvfbaq/EVq4AAgVwLPPzww3HZZZfF9ddf31mdz0fEjJZzba4npDgCBAgQIECAAAECBAgQIECAAAECBAgQIECAAAECBAgQIECAQHEFrA8rbu9UTiCXAtaH5bItiuqGgMBbN/DcSoBAlwICUV0SFfoC/S10+xSfY4Hk++z0iJgYEUPbq7Nv375x0kknxYknnhjbbbddjqeiNAIE8ijw7LPPxqWXXhr//M//HKtXr+6oxGURcXFETI+IDf83P4/TUhMBAgQIECBAgAABAgQIECBAgAABAgQIECBAgAABAgQIECBAoAgC1ocVoUtqJFBgAevDCtw8pa8nIPDmhSBAIEsBgagsdRs/tv42vgcqKJ/AaRHxDxHR7o5uH/rQh+KUU06Jk08+ObbYYovyzd6MCBDoUYFXXnklvv/978fMmTPjd7/7XUfPTnZ8uygivtejxXkYAQIECBAgQIAAAQIECBAgQIAAAQIECBAgQIAAAQIECBAgQKB8AtaHla+nZkQgtwLWh+W2NQqrUEDgrUIolxEgUJOAQFRNbIW5SX8L0yqFFkBgXERMioiPtVfr1ltvHaeddlqceuqpMWDAgAJMR4kECBRJ4O23345LLrkkvve978WLL77YUem/iYgLI+LyIs1NrQQIECBAgAABAgQIECBAgAABAgQIECBAgAABAgQIECBAgACBHAhYH5aDJiiBQLMKWB/WrJ0v/rwF3orfQzMgkGcBgag8d6f7telv9w2NQGBURJwZETu3RzF06NCYOHFiTJgwIfr06UOLAAECmQqsWbMmZsyYERdffHEsW7aso2f9PCKmRcRNmRZjcAIECBAgQIAAAQIECBAgQIAAAQIECBAgQIAAAQIECBAgQIBA8QWsDyt+D82AQGkErA8rTSubZiICb03TahMl0BABgaiGsPfYQ/W3x6g9qIQCB0TEWRGxb3tz22qrreIf/uEf4vTTT4/evXuXcPqmRIBAngXWrl0b06dPj4suuiheeumljkq9PyKmRsRdeZ6L2ggQIECAAAECBAgQIECAAAECBAgQIECAAAECBAgQIECAAAECDRCwPqwB6B5JgEBlAtaHVebkqsYLCLw1vgcqIFBmAYGoMnc3Qn/L3V+zy0Zgp4j4TkQc0d7wgwYNikmTJsUZZ5wR/fr1y6YCoxIgQKBCgXfffTe++93vxoUXXhgrVqzo6K5bIuL/RMQvKhzWZQQIECBAgAABAgQIECBAgAABAgQIECBAgAABAgQIECBAgACBsgpYH1bWzpoXgRIKWB9WwqaWbEoCbyVrqOkQyJmAQFTOGlLncvS3zqCGK7XAhyLi7IiY0N4se/XqFWeeeWZ861vfik033bTUECZHgEDxBN544434p3/6p5g2bVq8996G//PfOp8ZEXFeRPyueDNUMQECBAgQIECAAAECBAgQIECAAAECBAgQIECAAAECBAgQIECgWwLWh3WLz80ECDRSwPqwRup7dmcCAm/eDwIEshQQiMpSt/Fj62/je6CCYgicHBH/b0Rs3l653/zmN+Pb3/52fOQjHynGbFRJgEDTCjz33HPxj//4j3HZZZd1ZPBay3/ffb9pkUycAAECBAgQIECAAAECBAgQIECAAAECBAgQIECAAAECBAgQaDYB68OarePmS6CkAtaHlbSxBZ6WwFuBm6d0AgUQEIgqQJO6UaL+dgPPrU0hMKJlt6M92pvtyJEj46yzzopdd921KTBMkgCB8gg8/vjjMXXq1Ljttts6mtRPW3a1XFieWZsJAQIECBAgQIAAAQIECBAgQIAAAQIECBAgQIAAAQIECBAgQGA9AevDvBAECJRSwPqwUra1kJMSeCtk2xRNoDACAlGFaVVNhepvTWxuagKBP4uI/xMRR7c317322iumTJkSf/u3f9sEFKZIgECZBX70ox/F+eefHw8//HBH07wuIr4TEf9bZgdzI0CAAAECBAgQIECAAAECBAgQIECAAAECBAgQIECAAAECBJpKwPqwpmq3yRJoXgHrw5q393mZucBbXjqhDgLlFBCIKmdf181Kf8vdX7OrTWBCREyNiAEb3v7hD384zjnnnDj++ONrG9ldBAgQyKnAFVdcEeeee2688MIL7VX4dkScFREzclq+sgj8X/buBezSuVwc/42iqV8OyUZChWh3IIfCOOSQ0ZZTKGMYZiPnGUMNQ0MNwxgNY+RUiTGjCNlIciqHySmHpKJkaxyi/Dfhkij8r++qNa1Z3vddz1rrWadnfZ7r6tp7Zn2Pn/t537Ge676fLwECBAgQIECAAAECBAgQIECAAAECBAgQIECAAAECBAgQIJBVQH5YVintCBAojID8sMKEsuc2ouCt50JmwQR6SkBBVE+Fq+7Fim/dZDoUWGDjiDgxIoYPtMcJEybEV7/61Rg27E11cAUmsTUCBPpJ4OWXXy79nps2bdpg2/5ZREyMiFv7ycVeCRAgQIAAAQIECBAgQIAAAQIECBAgQIAAAQIECBAgQIAAgUIIyA8rRBhtggCBRgXkhzUqp18zAgremtHTlwCBWgIKomoJ9fbn4tvb8bP6fATeEhEnRcRhAw237bbbxnHHHRdrrrlmPrMZhQABAl0ucP/998ekSZPiqquuGmylp0TEERHxjy7fiuURIECAAAECBAgQIECAAAECBAgQIECAAAECBAgQIECAAAECBOSHuQcIECBQISA/zO3QTgEFb+3UNheB/hNQEFXsmItvseNrd7UFdoiIkyNi1eqmK6+8ckyZMiVGjRpVexQtCBAgUECBCy+8MI4++uiYN2/eQLv7fUR8OSL+p4BbtyUCBAgQIECAAAECBAgQIECAAAECBAgQIECAAAECBAgQIECgGALyw4oRR7sgQKAFAvLDWoBqyDcJKHhzUxAg0EoBBVGt1O382OLb+RhYQWcEFo+Ir0fEvgNNf9hhh8WJJ54Yiy66aGdWZ1YCBAh0icCrr74aEydOjFNOSYe6DXh9KyK+FBEvdMmSLYMAAQIECBAgQIAAAQIECBAgQIAAAQIECBAgQIAAAQIECBAgID/MPUCAAIEMAvLDMiBp0pSAgrem+HQmQKCGgIKoYt8i4lvs+NrdwAI7R0Sq3Fix+uONNtoopk6dGsOHD2dHgAABAhUCP/vZz+LII4+MuXPnDuTyeEQcFhGXQiNAgAABAgQIECBAgAABAgQIECBAgAABAgQIECBAgAABAgQIdFhAfliHA2B6AgR6T0B+WO/FrFdWrOCtVyJlnQR6U0BBVG/GLeuqxTerlHZFEBgWETMi4osDbeakk06KCRMmFGGf9kCAAIGWCUybNi2OOOKIwcb/ZkQcGhEvt2wBBiZAgAABAgQIECBAgAABAgQIECBAgAABAgQIECBAgAABAgQIDCwgP8ydQYAAgSYF5Ic1Caj7mwQUvLkpCBBopYCCqFbqdn5s8e18DKygPQL/FRGnRcSq1dN95jOfia9//evxn//5n+1ZiVkIECDQ4wK/+c1v4ktf+lJcc801A+3k9xExLiJ+1OPbtHwCBAgQIECAAAECBAgQIECAAAECBAgQIECAAAECBAgQIECgdwTkh/VOrKyUAIEuF5Af1uUB6rHlKXjrsYBZLoEeE1AQ1WMBq3O54lsnmOY9KTA1It50HNFb3vKWmD59eowdO7YnN2XRBAgQ6LTAzJkz4/DDD49//OMfAy3lpIg4stNrND8BAgQIECBAgAABAgQIECBAgAABAgQIECBAgAABAgQIECBQeAH5YYUPsQ0SINAJAflhnVAv3pwK3ooXUzsi0E0CCqK6KRr5r0V88zc1YvcIrBURZ0TEhtVL2nrrrePUU0+NNdZYo3tWayUECBDoQYGHHnooxo8fHz/+8Y8HWv1tEXFQRPyiB7dmyQQIECBAgAABAgQIECBAgAABAgQIECBAgAABAgQIECBAgEB3C8gP6+74WB0BAgUQkB9WgCB2eAsK3jocANMTKLiAgqhiB1h8ix3fft7d/hFx1kAA06ZNiy9/+cv9bGPvBAgQyF3g5JNPjgkTJgw27gERcXbukxqQAAECBAgQIECAAAECBAgQIECAAAECBAgQIECAAAECBAgQ6FcB+WH9Gnn7JkCgIwLywzrCXohJFbwVIow2QaBrBRREdW1oclmY+ObCaJAuEljsX0UVe1Wvaf311490vPJ6663XRcu1FAIECBRH4Oc//3mMHTs27rjjjoE2dX5EpIfNrxRnx3ZCgAABAgQIECBAgAABAgQIECBAgAABAgQIECBAgAABAgQItFlAflibwU1HgACBsoD8MPdCIwIK3hpR04cAgawCCqKySvVmO/HtzbhZ9cACG0TENyPiI9Uff+lLX4r0dgkXAQIECLReIJ2i+fWvf32giX4VEV+MiNtbvwozECBAgAABAgQIECBAgAABAgQIECBAgAABAgQIECBAgAABAgUTkB9WsIDaDgECvSkgP6w349apVSt465S8eQn0h4CCqGLHWXyLHd9+2t0BEXFm9YaXW265OPPMM2PHHXfsJwt7JUCAQMcFLr/88jjwwAPj6aefHmgtB0bEWR1fpAUQIECAAAECBAgQIECAAAECBAgQIECAAAECBAgQIECAAAECvSIgP6xXImWdBAj0hYD8sL4Icy6bVPCWC6NBCBAYREBBVLFvDfEtdnz7ZXepaGL/6s1uu+22cfbZZ8d73vOefnGwTwIECHSVwB//+MfYf//946qrrhpoXWdHRHoY7SJAgAABAgQIECBAgAABAgQIECBAgAABAgQIECBAgAABAgQIDCUgP8z9QYAAgS4UkB/WhUHpwiUpeOvCoFgSgQIJKIgqUDAH2Ir4Fju+Rd/dKhFxXkRsXL3Rr33ta3HMMccUff/2R4AAgZ4QmDx5chx77LEDrfXWiBgTEY/0xEYskgABAgQIECBAgAABAgQIECBAgAABAgQIECBAgAABAgQIEGingPywdmqbiwABAg0KyA9rEK5Puil465NA2yaBDgkoiOoQfJumFd82QZsmd4FtIuL8iHh35cjLLrtsfOtb34p0upuLAAECBLpHIJ3ytu+++8af/vSn6kX9fxGxV0Rc3T2rtRICBAgQIECAAAECBAgQIECAAAECBAgQIECAAAECBAgQIECgwwLywzocANMTIECgHgH5YfVo9VdbBW/9FW+7JdBuAQVR7RZv73zi215vs+UjMC4iZlQPteWWW8a5554bK620Uj6zGIUAAQIEchV47LHHYu+9944bbrhhoHEPjYjTcp3QYAQIECBAgAABAgQIECBAgAABAgQIECBAgAABAgQIECBAgEAvCsgP68WoWTMBAn0vID+s72+BAQEUvLkvCBBopYCCqFbqdn5s8e18DKygPoGZEXFIdZdx48bFjBlvqoGrb2StCRAgQKAtAoceemicdtqAtW2nR8TYtizCJAQIECBAgAABAgQIECBAgAABAgQIECBAgAABAgQIECBAgEA3CsgP68aoWBMBAgTqEJAfVgdWHzRV8NYHQbZFAh0UUBDVQfw2TC2+bUA2RS4C74yIORGxXfVoZ511Vuy///65TGIQAgQIEGiPwNlnnx0HHHDAQJNdGRG7R8SL7VmJWQgQIECAAAECBAgQIECAAAECBAgQIECAAAECBAgQIECAAIEuEJAf1gVBsAQCBAjkJSA/LC/J3h9HwVvvx9AOCHSzgIKobo5O82sT3+YNjdB6gTUi4rsR8fHKqVZYYYW44IILYvPNN2/9CsxAgAABArkL/OQnP4nRo0fHk08+WT32fRGxW0Q8lPukBiRAgAABAgQIECBAgAABAgQIECBAgAABAgQIECBAgAABAgS6TUB+WLdFxHoIECCQg4D8sBwQCzCEgrcCBNEWCHSxgIKoLg5ODksT3xwQDdFSgc0i4qKI+I/KWTbeeOOYPXt2rLzyyi2d3OAECBAg0FqBefPmxR577BG33npr9UR/johdI+KnrV2B0QkQIECAAAECBAgQIECAAAECBAgQIECAAAECBAgQIECAAIEOCsgP6yC+qQkQINBqAflhrRbu/vGPM1QuAAAgAElEQVQVvHV/jKyQQC8LKIjq5ejVXrv41jbSonMCX/hXsdsCKxg1alTMmTOnc6syMwECBAjkLrD77rvHhRdeONC4qejt4twnNCABAgQIECBAgAABAgQIECBAgAABAgQIECBAgAABAgQIECDQaQH5YZ2OgPkJECDQJgH5YW2C7sJpFLx1YVAsiUCBBBREFSiYA2xFfIsd317e3UER8Y3qDRx55JFx4okn9vK+rJ0AAQIEBhGYOHFiTJ06daBPD46IM8ARIECAAAECBAgQIECAAAECBAgQIECAAAECBAgQIECAAAEChRGQH1aYUNoIAQIEsgnID8vmVLRWCt6KFlH7IdBdAgqiuiseea9GfPMWNV4eAl+JiOOqBzrttNNi7NixeYxvDAIECBDoUoGZM2fGuHHjBlrdpIg4vkuXbVkECBAgQIAAAQIECBAgQIAAAQIECBAgQIAAAQIECBAgQIBAdgH5YdmttCRAgEChBOSHFSqcmTaj4C0Tk0YECDQooCCqQbge6Sa+PRKoPlrmtIj4cvV+L7roovjCF9IJ9i4CBAgQKLrAxRdfHLvuuutA2zw5IiYUff/2R4AAAQIECBAgQIAAAQIECBAgQIAAAQIECBAgQIAAAQIECiwgP6zAwbU1AgQIZBGQH5ZFqThtFLwVJ5Z2QqAbBRREdWNU8luT+OZnaaTmBc6IiAMrh1lqqaXikksuiS222KL50Y1AgAABAj0jcOONN8Yuu+wSzz33XPWaz4yIg3pmIxZKgAABAgQIECBAgAABAgQIECBAgAABAgQIECBAgAABAgQIlAXkh7kXCBAgQKAkID+sf24EBW/9E2s7JdAJAQVRnVBv35zi2z5rMw0t8J2IGFPZ5P3vf39ceumlsfbaa7MjQIAAgT4UuPfee2PnnXeORx99tHr350XEf/chiS0TIECAAAECBAgQIECAAAECBAgQIECAAAECBAgQIECAAIFeFZAf1quRs24CBAi0SEB+WItgu2xYBW9dFhDLIVAwAQVRBQto1XbEt9jx7ZXdzYmIUZWL/ehHPxqXX355rLLKKr2yB+skQIAAgRYIPPLII7HjjjvGAw88UD36hRGxewumNCQBAgQIECBAgAABAgQIECBAgAABAgQIECBAgAABAgQIECCQr4D8sHw9jUaAAIHCCMgPK0woB92Igrfix9gOCXRSQEFUJ/VbP7f4tt7YDEMLfDciRlY2WX/99UvFbssttxw7AgQIECAQTz/9dKno7Y477qjW+F5E7IaIAAECBAgQIECAAAECBAgQIECAAAECBAgQIECAAAECBAgQ6FoB+WFdGxoLI0CAQHcIyA/rjji0ahUK3lola1wCBJKAgqhi3wfiW+z4dvvu3vQwY9NNN40rrrgillhiiW5fu/URIECAQBsFnn/++dh+++3j5ptvrp5V0Vsb42AqAgQIECBAgAABAgQIECBAgAABAgQIECBAgAABAgQIECBQh4D8sDqwNCVAgEA/C8gPK270FbwVN7Z2RqAbBBREdUMUWrcG8W2drZGHFpgdEbtXNtliiy3iqquuimHDhrEjQIAAAQJvEnj55Zdj2223jRtvvLH6szkRsQcyAgQIECBAgAABAgQIECBAgAABAgQIECBAgAABAgQIECBAoGsE5Id1TSgshAABAr0hID+sN+JU7yoVvNUrpj0BAvUIKIiqR6v32opv78WsCCv+TkSMqdzIlltuGT/84Q9jscUWK8L+7IEAAQIEWiTwyiuvxGc/+9m44YYbqmc4LyL+u0XTGpYAAQIECBAgQIAAAQIECBAgQIAAAQIECBAgQIAAAQIECBDILiA/LLuVlgQIECBQISA/rHi3g4K34sXUjgh0k4CCqG6KRv5rEd/8TY04tMAZEXFgZZN0stvVV1+t2M2dQ4AAAQKZBNJDjW222Wagk97OjIiDMg2iEQECBAgQIECAAAECBAgQIECAAAECBAgQIECAAAECBAgQINAKAflhrVA1JgECBPpIQH5YsYKt4K1Y8bQbAt0moCCq2yKS73rEN19Pow0tcFJETKhssskmm8Q111wTb3/729kRIECAAIHMAn/961/jM5/5TNxyyy3VfaZFxBGZB9KQAAECBAgQIECAAAECBAgQIECAAAECBAgQIECAAAECBAgQyEtAflheksYhQIBAnwvIDyvODaDgrTixtBMC3SigIKobo5LfmsQ3P0sjDS1wVERMqWzyiU98Iq699tpYcskl2REgQIAAgboF/vKXv8SIESPirrvuqu57dEScUPeAOhAgQIAAAQIECBAgQIAAAQIECBAgQIAAAQIECBAgQIAAAQKNCsgPa1ROPwIECBAYUEB+WDFuDAVvxYijXRDoVgEFUd0amXzWJb75OBplaIH9I+KsyiYf+chH4rrrrovll1+eHQECBAgQaFjgqaeeiq222ip+9atfVY9xQESc3fDAOhIgQIAAAQIECBAgQIAAAQIECBAgQIAAAQIECBAgQIAAAQJZBeSHZZXSjgABAgTqEpAfVhdXVzZW8NaVYbEoAoURUBBVmFAOuBHxLXZ8u2F3O0XEpZULWWmlleL666+PD37wg92wPmsgQIAAgR4X+N3vfhef/vSn47HHHqveyc4RcVmPb8/yCRAgQIAAAQIECBAgQIAAAQIECBAgQIAAAQIECBAgQIBANwvID+vm6FgbAQIECiAgP6y3g6jgrbfjZ/UEul1AQVS3R6i59Ylvc356Dy0wPCJujohFys3e+c53xo033hjrrbceOwIECBAgkJvAz3/+89hiiy3ixRdfrBzztYjYNCJ+lttEBiJAgAABAgQIECBAgAABAgQIECBAgAABAgQIECBAgAABAgTKAvLD3AsECBAg0BYB+WFtYW7JJAreWsJqUAIE/iWgIKrYt4L4Fju+ndzd+yLilohYsXIR11xzTWy99dadXJe5CRAgQKCgAj/+8Y/jM5/5TPXuHo+ITSLiDwXdtm0RIECAAAECBAgQIECAAAECBAgQIECAAAECBAgQIECAAIFOCMgP64S6OQkQINDHAvLDejP4Ct56M25WTaBXBBRE9UqkGlun+DbmptfQAgtHxK0RsWFlswsuuCD22GMPdgQIECBAoGUCs2fPjtGjR1ePf1tEbBwRr7dsYgMTIECAAAECBAgQIECAAAECBAgQIECAAAECBAgQIECAAIH+EZAf1j+xtlMCBAh0lYD8sK4KR6bFKHjLxKQRAQINCiiIahCuR7qJb48EqseWeWFE7Fa55pNOOikmTJjQY9uwXAIECBDoRYFp06bFEUccUb3070bEqF7cjzUTIECAAAECBAgQIECAAAECBAgQIECAAAECBAgQIECAAIEuE5Af1mUBsRwCBAj0k4D8sN6KtoK33oqX1RLoNQEFUb0WsfrWK771eWldW2ByREyqbHbIIYfEzJkza/fUggABAgQI5CQwduzYOP3006tHOy4ijslpCsMQIECAAAECBAgQIECAAAECBAgQIECAAAECBAgQIECAAIF+FJAf1o9Rt2cCBAh0mYD8sC4LyBDLUfDWO7GyUgK9KKAgqhejln3N4pvdSsvaAunknDmVzbbddtu48sora/fUggABAgQI5Cyw3XbbxVVXXVU96u4Rkd405yJAgAABAgQIECBAgAABAgQIECBAgAABAgQIECBAgAABAgTqE5AfVp+X1gQIECDQQgH5YS3EzXFoBW85YhqKAIE3CSiIKvZNIb7Fjm87d7d2RNwREW8tT/rhD384fvazn8USSyzRznWYiwABAgQIlASef/75GD58ePz617+uFPl7RKwfEfdiIkCAAAECBAgQIECAAAECBAgQIECAAAECBAgQIECAAAECBDILyA/LTKUhAQIECLRDQH5YO5Sbn0PBW/OGRiBAYHABBVHFvjvEt9jxbdfuUpHbXRGxVnnCt771rXHbbbfFuuuu2641mIcAAQIECLxJ4O67744NN9ww/v73VOc2//pFRHwiIhb4S3wECBAgQIAAAQIECBAgQIAAAQIECBAgQIAAAQIECBAgQIDAgALyw9wYBAgQINCVAvLDujIsCyxKwVv3x8gKCfSygIKoXo5e7bWLb20jLWoLnB8Re1Y2mzNnTowalU6wdxEgQIAAgc4KXHjhhbH77rtXL2JWROzV2ZWZnQABAgQIECBAgAABAgQIECBAgAABAgQIECBAgAABAgQI9ISA/LCeCJNFEiBAoD8F5Id1d9wVvHV3fKyOQK8LKIjq9QgOvX7xLXZ827G7sRFxWuVERx55ZJx44ontmNscBAgQIEAgk8DEiRNj6tSp1W3HRcTMTANoRIAAAQIECBAgQIAAAQIECBAgQIAAAQIECBAgQIAAAQIE+lNAflh/xt2uCRAg0FMC8sO6N1wK3ro3NlZGoAgCCqKKEMXB9yC+xY5vq3e3fkTcXjnJf/3Xf8XVV1/d6nmNT4AAAQIE6hbYZptt4kc/+lF1vw0i4o66B9OBAAECBAgQIECAAAECBAgQIECAAAECBAgQIECAAAECBAgUX0B+WPFjbIcECBAojID8sO4MpYK37oyLVREoioCCqKJEcuB9iG+x49vq3d0XEWuVJ1luueXi7rvvjhVWWKHV8xqfAAECBAjULfDkk0/GuuuuG08//XRl319ExMfrHkwHAgQIECBAgAABAgQIECBAgAABAgQIECBAgAABAgQIECBQfAH5YcWPsR0SIECgMALyw7ozlAreujMuVkWgKAIKoooSyYH3Ib7Fjm8rd/eNiDiocoL/+Z//ie23376VcxqbAAECBAg0JXDFFVfEDjvsUD3GGRFxcFMD60yAAAECBAgQIECAAAECBAgQIECAAAECBAgQIECAAAECBIolID+sWPG0GwIECPSFgPyw7guzgrfui4kVESiSgIKoIkXzzXsR32LHt1W7+3xEXFw5+MSJE+OEE05o1XzGJUCAAAECuQkcddRRceKJJ1aP94WI+H5ukxiIAAECBAgQIECAAAECBAgQIECAAAECBAgQIECAAAECBAj0roD8sN6NnZUTIECg7wXkh3XXLaDgrbviYTUEiiagIKpoEV1wP+Jb7Pi2YnfLRMQvI2K58uCbbrpp3HTTTa2Yy5gECBAgQKAlAp/61Kfi5ptvrhz76Yj4WEQ805IJDUqAAAECBAgQIECAAAECBAgQIECAAAECBAgQIECAAAECBHpDQH5Yb8TJKgkQIEBgCAH5Yd1zeyh4655YWAmBIgooiCpiVP+9J/Etdnxbsbs5ETGqPPBCCy0U999/f3z0ox9txVzGJECAAAECLRF44IEHYs0114w33ljgP4UujIjdWzKhQQkQIECAAAECBAgQIECAAAECBAgQIECAAAECBAgQIECAQG8IyA/rjThZJQECBAgMISA/rHtuDwVv3RMLKyFQRAEFUUWM6r/3JL7Fjm/eu9sjIi6oHHTmzJlxyCGH5D2P8QgQIECAQMsFTj/99Bg7dmz1PKMjYnbLJzcBAQIECBAgQIAAAQIECBAgQIAAAQIECBAgQIAAAQIECBDoPgH5Yd0XEysiQIAAgQYF5Ic1CJdzNwVvOYMajgCBBQQURBX7hhDfYsc3z90tHRG/iYj/KA+63XbbxRVXXJHnHMYiQIAAAQJtFdh+++3jyiuvrJzzzxHxnxHxf21diMkIECBAgAABAgQIECBAgAABAgQIECBAgAABAgQIECBAgEBnBeSHddbf7AQIECDQAgH5YS1ArXNIBW91gmlOgEBdAgqi6uLqucbi23Mh69iCvx0Re5dnX2yxxeLXv/51rLLKKh1bkIkJECBAgECzAo888kh8+MMfjldeeaVyqHMjYp9mx9afAAECBAgQIECAAAECBAgQIECAAAECBAgQIECAAAECBAj0kID8sB4KlqUSIECAQDYB+WHZnFrZSsFbK3WNTYCAgqhi3wPiW+z45rW7bSNigeNvZs6cGYccckhe4xuHAAECBAh0TGCQo+u3i4irOrYoExMgQIAAAQIECBAgQIAAAQIECBAgQIAAAQIECBAgQIAAgfYJyA9rn7WZCBAgQKDNAvLD2gxeNZ2Ct876m51A0QUURBU7wuJb7PjmtbsHIuIj5cG22mqruPbaa/Ma2zgECBAgQKDjAiNGjIjrrruuch2/ioiPdnxhFkCAAAECBAgQIECAAAECBAgQIECAAAECBAgQIECAAAECBFovID+s9cZmIECAAIEOCsgP6xy+grfO2ZuZQD8IKIgqdpTFt9jxzWN3kyJicuVA9957b3z84x/PY2xjECBAgACBrhC47777Yu21165eyzERcVxXLNAiCBAgQIAAAQIECBAgQIAAAQIECBAgQIAAAQIECBAgQIBAawTkh7XG1agECBAg0EUC8sM6FwwFb52zNzOBfhBQEFXsKItvsePb7O5Wi4jfVQ5y9NFHx/HHH9/suPoTIECAAIGuE/jKV74SU6ZMqV7XByPi4a5brAURIECAAAECBAgQIECAAAECBAgQIECAAAECBAgQIECAAIHmBeSHNW9oBAIECBDoEQH5YZ0JlIK3zriblUC/CCiIKnakxbfY8W12dxdGxG7lQVZbbbX43e8WqH9rdnz9CRAgQIBAVwl88IMfjIcfXqC+7bsRMaqrFmkxBAgQIECAAAECBAgQIECAAAECBAgQIECAAAECBAgQIEAgHwH5Yfk4GoUAAQIEekRAflj7A6Xgrf3mZiTQTwIKooodbfEtdnyb2d2IiPhx5QDf+973Ytddd21mTH0JECBAgEBXC1x00UUxcuTI6jVuHRHXdvXCLY4AAQIECBAgQIAAAQIECBAgQIAAAQIECBAgQIAAAQIECNQnID+sPi+tCRAgQKAAAvLD2h9EBW/tNzcjgX4SUBBV7GiLb7Hj28zubo2IjcoDbLPNNvHDH/6wmfH0JUCAAAECPSHw2c9+Nq6++urKtc6NiI17YvEWSYAAAQIECBAgQIAAAQIECBAgQIAAAQIECBAgQIAAAQIEsgnID8vmpBUBAgQIFExAflh7A6rgrb3eZiPQbwIKooodcfEtdnwb3d2eEXF+Zee77ror1ltvvUbH048AAQIECPSMwM9//vP4xCc+Ub3evSJiVs9swkIJECBAgAABAgQIECBAgAABAgQIECBAgAABAgQIECBAgMDgAvLD3B0ECBAg0LcC8sPaG3oFb+31NhuBfhNQEFXsiItvsePb6O4eiojVy53333//OOussxodSz8CBAgQINBzAgcccECcffbZlev+bUSs0XMbsWACBAgQIECAAAECBAgQIECAAAECBAgQIECAAAECBAgQIPBmAflh7goCBAgQ6GsB+WHtC7+Ct/ZZm4lAPwooiCp21MW32PFtZHdjI+K0cseFF144/vCHP8SKK67YyFj6ECBAgACBnhR4/PHH433ve1+8/vrrlesfFxEze3JDFk2AAAECBAgQIECAAAECBAgQIECAAAECBAgQIECAAAECBP4pID/MnUCAAAECfS8gP6x9t4CCt/ZZm4lAPwooiCp21MW32PFtZHePR8R7yx2POuqomDJlSiPj6EOAAAECBHpa4Oijj44TTjihcg9PRIQK8J6OqsUTIECAAAECBAgQIECAAAECBAgQIECAAAECBAgQIECg7wXkh/X9LQCAAAECBJKA/LD23AcK3trjbBYC/SqgIKrYkRffYse33t0dHhFfL3daYokl4rHHHovFF1+83nG0J0CAAAECPS/wwgsvxEorrRTPP/985V6+FBHTe35zNkCAAAECBAgQIECAAAECBAgQIECAAAECBAgQIECAAAEC/SggP6wfo27PBAgQIDCggPyw9twYCt7a42wWAv0qoCCq2JEX32LHt97dPRkR7yl3Ou644+IrX/lKvWNoT4AAAQIECiNw/PHHx6RJkyr388eIWKEwG7QRAgQIECBAgAABAgQIECBAgAABAgQIECBAgAABAgQIEOgnAflh/RRteyVAgACBmgLyw2oSNd1AwVvThAYgQGAIAQVRxb49xLfY8a1nd+MiYka5w7ve9a544oknYtiwYfWMoS0BAgQIECiUwMsvvxzvfe9749lnn63c16ERcVqhNmozBAgQIECAAAECBAgQIECAAAECBAgQIECAAAECBAgQIFB0AflhRY+w/REgQIBA3QLyw+omq7uDgre6yXQgQKAOAQVRdWD1YFPx7cGgtWjJv4+IVcpjT548ufpEmxZNa1gCBAgQINDdAunE02OOOaZykY9ExKrdvWqrI0CAAAECBAgQIECAAAECBAgQIECAAAECBAgQIECAAAECCwjID3NDECBAgACBAQTkh7X2tlDw1lpfoxPodwEFUcW+A8S32PHNuru9IuK8cuO3v/3t8cc//jGWWGKJrP21I0CAAAEChRV4/vnn4z3veU/89a9/rdzjmIg4v7CbtjECBAgQIECAAAECBAgQIECAAAECBAgQIECAAAECBAgQKJKA/LAiRdNeCBAgQCBXAflhuXK+aTAFb631NTqBfhdQEFXsO0B8ix3frLu7MyI+UW48YcKEOOmkk7L21Y4AAQIECBRe4Igjjohp06ZV7vOuiPhk4TdugwQIECBAgAABAgQIECBAgAABAgQIECBAgAABAgQIECBQBAH5YUWIoj0QIECAQMsE5Ie1jDYUvLXO1sgECEQoiCr2XSC+xY5vlt2NiIgfVzacN29erLTSSln6akOAAAECBPpC4LHHHouVV165eq9bR8S1fQFgkwQIECBAgAABAgQIECBAgAABAgQIECBAgAABAgQIECDQqwLyw3o1ctZNgAABAm0TkB/WOmoFb62zNTIBAgrein4PKHgreoRr7+/SiNip3GyvvfaK8847r3YvLQgQIECAQJ8JjBkzJs4///zKXV8WETv3GYPtEiBAgAABAgQIECBAgAABAgQIECBAgAABAgQIECBAgEBvCcgP6614WS0BAgQIdEhAflhr4BW8tcbVqAQI/FNAQVSx7wTxLXZ8a+1u1Yh4uLLRbbfdFhtssEGtfj4nQIAAAQJ9J3D77bfHhhtuWL3v1SLi932HYcMECBAgQIAAAQIECBAgQIAAAQIECBAgQIAAAQIECBAg0AsC8sN6IUrWSIAAAQJdISA/rDVhUPDWGlejEiDwTwEFUcW+E8S32PGttbspEXFUudGnPvWp+OlPf1qrj88JECBAgEDfCmy22WZx0003Ve7/hIg4um9BbJwAAQIECBAgQIAAAQIECBAgQIAAAQIECBAgQIAAAQIEullAflg3R8faCBAgQKDrBOSH5R8SBW/5mxqRAIF/CyiIKvbdIL7Fjm+t3T0RESuUG82aNStGjx5dq4/PCRAgQIBA3wpccMEFseeee1bu/8mIeG/fgtg4AQIECBAgQIAAAQIECBAgQIAAAQIECBAgQIAAAQIECHSzgPywbo6OtREgQIBA1wnID8s/JAre8jc1IgEC/xZQEFXsu0F8ix3foXa3c0RcUm6wzDLLxJ///Of+1bBzAgQIECCQUeA//uM/4plnnqlsvUtEXJqxu2YECBAgQIAAAQIECBAgQIAAAQIECBAgQIAAAQIECBAgQKAdAvLD2qFsDgIECBAonID8sHxDquAtX0+jESCwoICCqGLfEeJb7PgOtbsfRMSO5QaHHXZYTJ8+vX817JwAAQIECGQUOPzww+OUU06pbH15RHwuY3fNCBAgQIAAAQIECBAgQIAAAQIECBAgQIAAAQIECBAgQIBAOwTkh7VD2RwECBAgUDgB+WH5hlTBW76eRiNAYEEBBVHFviPEt9jxHWx3y0XEU5Uf3nPPPbH22mv3p4ZdEyBAgACBOgTuvffeWGeddap7LB8RT9cxjKYECBAgQIAAAQIECBAgQIAAAQIECBAgQIAAAQIECBAgQKBVAvLDWiVrXAIECBAovID8sHxDrOAtX0+jESCwoICCqGLfEeJb7PgOtruxEXFa+cP1118/br/99v6UsGsCBAgQINCAwAYbbBB33HFHZc9xETGzgaF0IUCAAAECBAgQIECAAAECBAgQIECAAAECBAgQIECAAAECeQvID8tb1HgECBAg0FcC8sPyC7eCt/wsjUSAwJsFFEQV+64Q32LHd7Dd3RIRG5c/PPXUU+PQQw/tTwm7JkCAAAECDQjMmDEjxo8fX9nz1ojYpIGhdCFAgAABAgQIECBAgAABAgQIECBAgAABAgQIECBAgAABAnkLyA/LW9R4BAgQINBXAvLD8gu3grf8LI1EgMCbBRREFfuuEN9ix3eg3a0SEb+v/OCJJ56IFVZYof8k7JgAAQIECDQo8OSTT8Z73/ve6t6rRsQjDQ6pGwECBAgQIECAAAECBAgQIECAAAECBAgQIECAAAECBAgQyENAflgeisYgQIAAgb4WkB+WX/gVvOVnaSQCBN4soCCq2HeF+BY7vgPt7vCI+Hr5g09/+tNx3XXX9Z+CHRMgQIAAgSYFttpqq7j++usrR/lSRExvcljdCRAgQIAAAQIECBAgQIAAAQIECBAgQIAAAQIECBAgQIBAMwLyw5rR05cAAQIECPxLQH5YPreCgrd8HI1CgMDAAgqiin1niG+x4zvQ7m6OiE3KH5xxxhlx4IEH9p+CHRMgQIAAgSYFzjzzzDjooIMqR7klIjZtcljdCRAgQIAAAQIECBAgQIAAAQIECBAgQIAAAQIECBAgQIBAMwLyw5rR05cAAQIECPxLQH5YPreCgrd8HI1CgMDAAgqiin1niG+x41u9u+Uj4o+Vf/n444/He9/73v5SsFsCBAgQIJCDwBNPPBErrrhi9UjviYinchjeEAQIECBAgAABAgQIECBAgAABAgQIECBAgAABAgQIECBAoF4B+WH1imlPgAABAgQGEZAfls+toeAtH0ejECAwsICCqGLfGeJb7PhW7+6/I+Lc8l9utNFGceutt/aXgN0SIECAAIEcBTbeeOOYO3du5Yh7R8R3cpzCUAQIELPtQsUAACAASURBVCBAgAABAgQIECBAgAABAgQIECBAgAABAgQIECBAIKuA/LCsUtoRIECAAIEMAvLDMiDVaKLgrXlDIxAgMLiAgqhi3x3iW+z4Vu/u+xGxS/kvp0yZEkcddVR/CdgtAQIECBDIUeCEE06Io48+unLESyLi8zlOYSgCBAgQIECAAAECBAgQIECAAAECBAgQIECAAAECBAgQIJBVQH5YVintCBAgQIBABgH5YRmQajRR8Na8oREIEBhcQEFUse8O8S12fKt391xELFn+y3vuuSfWXnvt/hKwWwIECBAgkKPAvffeG+uss07liH+JiKVynMJQBAgQIECAAAECBAgQIECAAAECBAgQIECAAAECBAgQIEAgq4D8sKxS2hEgQIAAgQwC8sMyINVoouCteUMjECAwuICCqGLfHeJb7PhW7m6jiLi1/Bfvfe974/HHH++f3dspAQIECBBokcCKK64YTzzxROXoG0fE3BZNZ1gCBAgQIECAAAECBAgQIECAAAECBAgQIECAAAECBAgQIDCQgPww9wUBAgQIEGiBgPyw5lAVvDXnpzcBAkMLKIgq9h0ivsWOb+XuvhIRx5X/Ys8994zzzz+/f3ZvpwQIECBAoEUCe+21V8yaNaty9EkRcXyLpjMsAQIECBAgQIAAAQIECBAgQIAAAQIECBAgQIAAAQIECBAYSEB+mPuCAAECBAi0QEB+WHOoCt6a89ObAIGhBRREFfsOEd9ix7dyd9dHxJblvzjvvPMi/QeYi0CnBH7729/GF77whbj//vtLS5g7d24MHz68U8tp2bw/+9nPYqON0gu0/nn16j77JV7VN8KFF14Yu+++e+mvR4wYEenPSy+9dMvul7wH7vX15+3RqvFSAfmYMWMqh78hIj7dqvmMS4AAAQIECBAgQIAAAQIECBAgQIAAAQIECBAgQIAAAQIEBhCQH1aA26Iy12PNNdeMiy++OFZfffWe2Vm/5hiVA1SZK9Zr8fu///u/GDVqVFx77bWl7cyZM6f052658syDqt7r5MmTY9Kk9H7r3rq6PWa9pTn0auWHNRdNBW/N+elNgMDQAgqiin2HiG+x41u5u5cj4m3lv/jf//3feP/7398/u7fTtgvU+vLeLw83FLy19tZ77rnn4oYbbogf/ehH8dBDD8Udd9xRmvCd73xnrLXWWvHRj340tt9++1Ix5Tve8Y66F5Png5K6J8+hQ6+vPweCtgzx6KOPxgc+8IHKuf4WEcPaMrlJCBAgQIAAAQIECBAgQIAAAQIECBAgQIAAAQIECBAgQIDAPwXkhxXgTlDw1ttBrJUz18276/biqTzzoBS8dfOd2J1rkx/WXFwUvDXnpzcBAkMLKIgq9h0ivsWOb3l3G0TEbeU/pKT8Rx55pD92bpdDCrz88ssxfvz4OOecc5qSGuhtLrW+vCt4q5+8+ot2/SMM3WO//faLU089NYYNe3OdTrfF65lnnokZM2bE2WefHc8++2xNipVXXjnGjRsXX/ziF+sqfMvrQUm1X80FD9Ggnrcn5bX+ZtbbL31XWWWVSMXkFdeGEXF7v+zfPgkQIECAAAECBAgQIECAAAECBAgQIECAAAECBAgQIECgowLywzrKn9/k7S54q5xvqNyhrDvsthyjrOvOq12tnLms8+SV11c934gRIyLFfOmll37TUhS8OeEt6/3Zr+3khzUeeQVvjdvpSYBAbQEFUbWNermF+PZy9LKvfXxEnFJuno6ZTgUTLgJ5fTEuUsFb3l/c8zzhTcFbxBtvvBG33XZbHHTQQXH//ffX/UO81VZbxWmnnRZrrLFGpr55FYwpeMvE3dONdt9999IDwYrrsIg4tac3ZfEECBAgQIAAAQIECBAgQIAAAQIECBAgQIAAAQIECBAg0CsC8sN6JVI11qngrbcDqeCtdfHLK48rrdAJb62LU5FHlh/WeHQVvDVupycBArUFFETVNurlFuLby9HLvvbvRsTIcvOZM2fGIYcckr23lpkE8ixoyTJhHm/UUfD2ZmkFb919wtvNN98ce+65Z8ybN29+8EaOHFk6uW3NNdeMJZdcMhZaaKF4/fXXSw8mbr/99jjzzDPj2muvnd/+k5/8ZJxxxhmxzjrr1PxRy+tBSZ6/H5zwVjNsHWlw+umnx9ixYyvn/l5E7NaRxZiUAAECBAgQIECAAAECBAgQIECAAAECBAgQIECAAAECBPpNQH5YCyKeZ75HeXlDnbCV2ih4azyQrX6ZePXK5s6dG8OHD1/grxW8NR6/Wj3zyuNK8+Rd8NaK3xVZ8kPzznWsFYN+/1x+WON3gIK3xu30JECgtoCCqNpGvdxCfHs5etnX/tuI+GC5eSoAWX/99bP31jKTQCu+tAw1cZYvNLUWXl3wNnny5Jg0KZ+juWt9ee/W4+vz/hKY5wlvteJZ+flxxx0XxxxzTOmv8rhXuiFeDz74YIwZMybuvPPO0r5Sgdv06dNj8803LxW5DXal4rfLLrssvvzlL88vlNtss81i9uzZscIKKwzJmueDknriV9m2mXuyG9bf6L57rd8dd9wRG2ywQeWyfxcRq/faPqyXAAECBAgQIECAAAECBAgQIECAAAECBAgQIECAAAECBHpSQH5YC8LWinywWnk8Ct4aD2SRC97yzOsbTLiZHKXGo5a9Z555UAresrtr+W8B+WGN3w0K3hq305MAgdoCCqJqG/VyC/Ht5ehlW/uSEfFcZdNXX3013vrWt2brrVVmgVY84Bhq8loPP7IsXMHbm5Xy/uKu4C3LnVi7TfW9mk5p+/a3vx0f+chHanf+V4vq0+FSceexxx4biyyyyKBj5PmgJPNCqxo2c092w/ob3Xev9fv73/8eiy66aPWyl4qIv/TaXqyXAAECBAgQIECAAAECBAgQIECAAAECBAgQIECAAAECBHpKQH5Yi8LVinywWjlfCt4aD6aCt8btUs9mcpSamzlb7zzzoHqh4G38+PExderUgfKR5oN1e8yyRbZ3WskPazxWCt4at9OTAIHaAgqiahv1cgvx7eXoZVv7JhFxc7npWmutFffdd1+2nlrVJdCOE7DyPrVLwdubQ5z3l0AFb3X9GA3a+K677ooddtghnnrqqVKbOXPmxKhRo+oa/I033oiZM2fGoYceWur3oQ99KC655JL48Ic/POg4eT4oqWuxFY0Huyerf35rjT9ixIhI+1l66aVrNfV5gwIf//jH4xe/+EVl700j4pYGh9ONAAECBAgQIECAAAECBAgQIECAAAECBAgQIECAAAECBAhkEZAflkWpQ23qzc9qd8HbBRdcEHvuuWdJZ+eddy69gHqJJZZoWKsdOXQNL64NHStzxdZcc824+OKLY/XVV6975nrvm7onGKBD3nlztdbUioLSweasPiEv74K3WnvN8vnzzz8f++yzT1x66aWl5llO9Wt3zLLso+ht5Ic1FmEFb4256UWAQDYBBVHZnHq1lfjmH7n3RcQf8h+24REPiohvlHvvsccekb6kuvIXaMeXdQVv+cetesS8vwR2ouCt+oFH+rk/44wz4p3vfGfDgO24vwdbXCpUmzJlSqQT2dK14447xrnnnhtLLZUOz6rvevTRR2PkyJFx5513ljrWKpxT8Fafb7+3Hj16dMyePbuS4eCIOKPfXeyfAAECBAgQIECAAAECBAgQIECAAAECBAgQIECAAAECBROQH1awgLZyO9W5SLNmzYqUXzDY1e6Ct8p8tC233DK++93vxjLLLNMwSSdzjBpedI4dFbxlx1TwtqDVvHnzYrfddovbbrut9EGtvLbUJu9cx+zR69+W8sMai72Ct8bc9CJAIJuAgqhsTr3aSnzzj9xeEXFsRIyJiJvyH77uEVOi/YHlXieddFJMmDCh7kF0qC3Qji/rCt5qx6HZFnl/CexEwdtzzz0Xqcjt6quvLnFsuOGGpYdRK6+8csM87bi/B1vcX//61xg3blzpDVLpOvbYY0v/W2ih+r8GVRcDTpw4MdLP1SKLLDLg9AreGr5l+rLjtGnT4ogjjqjc+5kRkQrPXQQIECBAgAABAgQIECBAgAABAgQIECBAgAABAgQIECBQHAH5YcWJZct38tBDD8XnP//5eOCBB0pz3XzzzbHJJulQvoGvdha8VefkrLbaaqXTpT72sY817NLJHKOGF51jRwVv2TEVvC1odc8998S2224bTz31VOnF9tddd12sv/76Q4LmneuYPXr921J+WGOxrz/Ts7F59CJAoD8FFEQVO+7im3980xt8fhoR5Tf5dLrw7YaI2KK8zSuvvLL0H8Wu/AXa8WW9GwreKteQVXGg49nb4ZV1fZXt8v4S2ImCt+oHZWl/l112WXzuc59rhKTUp5Pxyjsm9fwcdXPBW5ZgdsP6s6yzKG2uuuqq2G677Sq3c2NEbFmU/dkHAQIECBAgQIAAAQIECBAgQIAAAQIECBAgQIAAAQIECJQE5Ie5ETILXH/99bHVVluV2q+zzjpx0UUXxaqrrjpo/3YWvFWfKJUWlV5Ivffee2feX3XDTuYYDbTo6heHn3DCCZFekF3ranQfCt5qyXbH59X5aJMnT45JkyZ1dHGVP/tZX3Cfd15dRwF6ZHL5YY0FSsFbY256ESCQTUBBVDanXm0lvq2JXHqLz3kVQ/+hgye+PRYRK5bXkgphVl999dbsus9HbfRLbj1s9RTqZBm3+rSrLF/cFLxlkf13m04UvFV++S2vZL/99otTTz01hg0bVt8G/tW6Hff3YAvL+4t5PT9HeRWM5flGoizH1Zct81p/QzdNH3ZKcV5jjTUqd/54RKzUhxS2TIAAAQIECBAgQIAAAQIECBAgQIAAAQIECBAgQIAAgaILyA8reoRz2N8bb7wRU6ZMmV9Is8cee8QZZ5xROr1psKudBW8/+MEPYqeddlpgKTvuuGOce+65sdRSSzUk0Mkco4EW3Eh+XBqn0X20quCtoWBUdMqSF5h3jlaza25l/24reHv11VfjyCOPLOX3pSvL74rUrp9i1sr7oZ6x5YfVo/XvtgreGnPTiwCBbAIKorI59Wor8W1N5Crf4lM5Q7sL394WES9XLuC1116LhRdeuDW77vNRG/2SWw9bPYU6WcZt5At90Qveqt9clPWtPoN5t7vg7aWXXoqDDz44zj///AWWtPzyy5feELXJJptkuTXe1KYd9/dgC8v7i3k9P0d5FYwpeGvotuu5Tq+//nosssgi1etOVaZ/67nNWDABAgQIECBAgAABAgQIECBAgAABAgQIECBAgAABAgQIDCUgP8z9UVMgnS6WTku7/PLLS22nT58e48ePj4UWGjz1v10Fb2lt6QXal1xyyQL7SMV43/zmN2PXXXetub+BGmTNkVlzzTXj4osvbvnL+xvJj0v7ajRXSsFbQ7dN2zt1W8Fbdc7i2WefXfr5rHXlnVdXaz6fR8gPa+wuUPDWmJteBAhkE1AQlc2pV1uJb+siV/0Wn8qZ2lX49qGI+E154g984APxyCOPtG7HfT5yo19y62Grp1Any7iNfqHPMnatL+/t8Mqyzuo2v/zlL2PnnXeOhx9+uPRResg0derUWHTRRRsZLtpd8HbXXXfFDjvsEE899dSb1jt69Og4/fTTY/HFF697L52M11//+tcYN25cfPvb3y6t+9hjjy39b6iHf4NtsPqenzhxYqSfqwGKlEpDKHir+1bp+w6rrLJK/O///m+lw39GxIN9DwOAAAECBAgQIECAAAECBAgQIECAAAECBAgQIECAAAECxROQH1a8mOa6o5Q39JnPfCZefPHF0qlu11xzTQwfPnzIOdpR8JZOnkvzpFOk0pVepJ3yiVJ+ULo++clPxnnnnRcf+lBKP6zvUvD2s9hoo41KaM0U9VXnONUXhTe3dsLbgibdVvBWedpi+nm86qqrYp111qkZdgVvNYla0kB+WP2sCt7qN9ODAIHsAgqislv1YkvxbV3UBnuLT+WMrS58GxERPy5PuNlmm8VPfvKT1u24z0duR0GQgrfW32TXX399bLXVVvMnSsVvqdBqiSWWaGjydha8VT/oSA+d3vWud5WK7spXegPTPvvsU3exWDvu76GA03Hthx12WKnJ1ltvHbNnz453v/vddcfk0UcfjZEjR8add95Z6jtnzpwYNWrUoOO0quBt7ty5NR9g1r25ATrktf481tIvY2y++ebx05/+tHK7W0fEtf2yf/skQIAAAQIECBAgQIAAAQIECBAgQIAAAQIECBAgQIBAHwnID+ujYNe71ddeey2+9rWvlV7EnK4dd9wxzj333FhqqaWGHKodBW8PPvhgjBkzZn7+zOGHHx6f//znY6+99or0Wbr23Xff0kvCU+5RPVcRC97qKVyr9ZL4rJatfJH9YGvotuKpVJj5xBNPxI9+9KO46aabSgWZ9913X2n56b5McVl//fVLuX6pSHPYsGFZeaObCt5eeumlOPjgg+P8888vrT8Vop5xxhmlItlaV7fFrNZ6i/K5/LD6I6ngrX4zPQgQyC6gICq7VS+2FN/WRm2ot/hUztyqwre9I+KfRyJFRDrdadasWa3dcR+P3o6CIAVvrb/BKgur0mz1PLAYaHXtLHi77rrrSqfTpbdCpeuEE06IVOi66667Rjr2PF0rr7xy6ffApptuWhdmO+7voRZUfXJdKnhLhWr1nPKWHiSecsopMWHChNJU6UHH9773vXj/+98/6NR5FYy1wq/eNzmNGDGi9HaupZdeuq7Ya1yfwJ577hkXXHBBZad9IuLc+kbRmgABAgQIECBAgAABAgQIECBAgAABAgQIECBAgAABAgR6REB+WI8Eqt3L/PWvfx277LLL/AKy9MLtvfdO6XxDX60uePvTn/4U++23X1xxxRWlhaT8mZSHs+qqq5byaPbff//5uUcHHHBAnHTSSZkKb8q7akWOTC2zoT5vtHCsch/15I8peGsmWv/u+4c//CGOPfbY6hycQQdfffXV45hjjomddtopFltssZqL6KaCt+q8uKy/K9ImFbzVDHVLGsgPq59VwVv9ZnoQIJBdQEFUdqtebCm+rY1alrf4VK4g78K3SRExuTzBxIkTSwUwrtYItOPLuoK31sSuPGoqFDvooINKD3Eqr8suuyw+97nPNTR5uwrennzyydLbXconSw0fPrx0elkqcEtfgr/4xS/OX396UHXeeedFOgEu69WO+7ueh09pD2lfH/nIRzJtIb3xJ9n893//9/ziv/T7MBW/LbLIIoOOoeAtE69GFQJHHXVUnHjiiZUmx0TEP1/X5iJAgAABAgQIECBAgAABAgQIECBAgAABAgQIECBAgACBognIDytaRHPYT3op87Rp0yLlEKQry0uZy9O2suAtFbsdcsghcckll5SmSydIXXrppaUTstL1j3/8I6ZPnx5HHnnkfIWUj5T2stxyy2WS6XSOUfUiGy14u+OOO0ouKZ9MwVum0OfSKN2D6WfgsMMOi2effbbuMdNJiumF9ylnbqirWwreXnnllTj66KNLP3fp2nLLLUtFfssvv3ymvSt4y8SUeyP5YfWTKnir30wPAgSyCyiIym7Viy3Ft/VRy/oWn8qV5FX4dkZEHFge+LTTTouxY8e2fsd9OkM7vqwreGvtzVX9ZqXybOnnJj24yfL2l+oVtqPgLR1rngq3zjzzzNL06WHU2WefHSNHjiydgFb9eWqzzTbblI4+r/XlvryfdtzftaL74IMPxpgxY+LOO+8sNU0Pk04++eTYYostYuGFFx60++uvvx6paPHLX/7y/GK37bffPs4555xYdtllh5xWwVutqPi8WmDmzJkxbty4yr9OP5gHkSJAgAABAgQIECBAgAABAgQIECBAgAABAgQIECBAgACBwgrIDytsaBvb2C9/+cvYdddd55/ulopZxo8fX8rjqXW1quBt3rx5pReBX3311aUlpPyi9LLodKLbW97ylvnLGqjoLb14e8aMGbHOOuvU3EM35BhVGr/66qulAr5UBJWuyZMnx6RJ6RyBoa9GT2prtF/1ahot1Ku1r6E+73TxVLr3Us5bKiZKhYbl+zQVsaWcsZQrtuSSS5buwRTX9IL4K6+8Ms4999x44IEH5m8t3a/p79Kpb4Nd3VLwdsstt5R+Vzz11FOlpX7zm9+MffbZp+bPWXlfnY5ZM/dbL/eVH1Z/9Gr/61f/mHoQIECgLKAgqtj3gvi2Pr71vsWnckXNFr59PyJ2KQ+YjhxP/3Hsao1AO76st7rgrRmZdMz9dtttN3+IWl/e2+FV737SF930hTFd6QvvCy+8UPoymU5CS282+vCHP1zvkFFd8DbUACNGjCi9oWbppZfOPM9AD5kOPPDAUoHeO97xjvnjVL+hKX2Q3kL0jW98I1ZbbbWa83VLvG6++eZIR4Knh3DlKxX2pRPsKh9qpCK39IX+9ttvLxUCXnvttfPb13PCXTcXvNUMWkTpftp9991LTRu5v7LMoc2CAhdddFGp2LTiSq9F+zwnAgQIECBAgAABAgQIECBAgAABAgQIECBAgAABAgQIECisgPywwoa2/o2lF1On4rZvfetbpc6p+GbOnDnxvvel26T2lXfBW8qhufHGG0svir7//vvnL2Dq1Klx+OGHL1DsVv5wsMKjY445ppSjs/jiiw+6kW7JMapcYGXOXcqrSgWIb3vb24YMRq3ct8E6N9qverx+LHi77rrrYuedd55f7Ja10DL9zJ1yyimlF6eXC+V22WWX0svQl1pqqQFD1Q0Fbyk3MZ24mE50S9dmm20Ws2fPjhVWWKH2L4p/tVDwlpkq14byw+rnVPBWv5keBAhkF1AQld2qF1uKb3ui1shbfCpX1mjh240RsXl5oOuvv7505LGrNQLt+LLezQVv6cHMqFGj5uPW+vLeDq96Iv3cc8/F3nvvHZdffnmp2/nnnx833XRT6f+mK73Z59hjj41FFlmknmFbWvD2xhtvRCpkTW9aKn9ZH+ohWSp622+//SIVJ5avVCSWTnrbcMMNh3wzTDfF64477iidVvnzn/+8rlikxqnIL512ucYaa2Tqm1fBWKf88lp/JiyNSgI33HBDfPrTn67U+ElEbIGHAAECBAgQIECAAAECBAgQIECAAAECBAgQIECAAAECBAotID+s0OHNtrmBcnnqPbGpMtej1qwp7+fiiy8e9CSrZ555plTclV4WXXliVsqDSkV5lSe7Vc+V9pLyqA477LAFXkydXiKeinT22GOPAQvfOpUjM5RVIzl3tXLfBpuv0X7V4/VbwVt6Kf3o0aNLeTfpqueF5qn9QEWaQ/3sdbrgLf18ffvb3y4VkKYrnbiYit223377Wj/2C3yu4K0urtwayw+rn1LBW/1mehAgkF1AQVR2q15sKb7tiVozb/GpXGG9hW/3RMTa5QHuvvvu0rHirtYItOPLeiNfvofabfUX42Zk0hH3EydOnD9ErS/v7fCqZz8/+MEPYqeddip1SYWh6c0pd911V+nhTHrgk055S2/m+NjHPlbPsC0reEtvX/rud78b6a1D5QdSK6+8csyaNSs23XTTQdc40Elv73rXu+IrX/lK6Qt05alwlYN0W7zSA7kZM2aUjrF/9tlna8Yk2YwbN27IPQ40SF4FY834pVg///zzkd5G9Oijj8bvfve7mDt3bnzgAx+Io446asgizLzWXxNYg/kC99xzT6y77rqVIvdGhH983SMECBAgQIAAAQIECBAgQIAAAQIECBAgQIAAAQIECBAotoD8sGLHN9PuUn5eOqFq3rx5pfapgOf0008f8kS06oHzKHhLRTDf+c53Ip3iVplXk4pqTj311Nhzzz2HLHarXNNDDz1UyrlJp29VXgcffHBMmzYthg0btsDfN5Mjkwm5gUaN5NzVyn0bbBmN9qseL8+8voHWWv1y+9Smk8VTlbl7yy+/fOlUxM03n3/WQ6aoJ7MJEybEN77xjVL7cg5gGq/66nTB280331z6OSz/rkg5gOnnabDcvcEAOhmzTEEpaCP5YfUHVsFb/WZ6ECCQXUBBVHarXmwpvu2LWrNv8alcadbCt4cjYtVyx1Qksdpqq7Vvx302U/WX9VZvP53UlR5AVD80aPW8Wcev9eW9mx5u/PnPf4599903rrzyytL2UiFVOkEsFZJVHhs+2IOaoUwqHVK7VKiUTmFr5nrllVcivYHm6KOPXuDtS6n4a+TIkUOe1JbmTQ+yjjzyyPjWt761wDLWW2+9mDJlSul49Oo3OHVTvCoXnY52v/XWW+PSSy+N9IAtnf6WrvSAbq211oqPf/zjseOOO5be+tPIz0peBWO1fj+kt1+lorx0/f3vf4/777+/ZiFfKsZMp/OlvQ525bX+Zu7Xfuv78MMPxwc/+MHKbf8+Ivzj2283gv0SIECAAAECBAgQIECAAAECBAgQIECAAAECBAgQINCPAvLD+jHq/9pzegl1yue64oorSn/T6Mu1my14S0U/6QXKKf+p8kq5KenvRowYUTO3qDqM6SXNp5xySpx88smlXKV0CtU555wTyy677Jsi3o05Rs0WvKXCqfRi8mWWWabmHV4rZ67mAP9q0OqCt5Rnlu7XyqtTxVN/+9vf4vDDDy+dRJiulLeXir8WW2yxrFzz26UX3O+www6RToxLOVXXXHPNgLl61XsdaqJaJynWu8gHH3wwxowZE3feeWepa72n2XVDzOrdc9Hayw+rP6IK3uo304MAgewCCqKyW/ViS/FtX9TyeotP5YprFb49FRHLlTv88Y9/jIHeVtE+gmLPVKugJe/dK3jLRzQdDz5z5sw49NBDSwOmYrT0hpj3vS/9yEbccsstseuuu87/EpwKzdKfs155F7w9/vjjpdPY0gl05St9Oc9a7Fbukx6KTJ8+vfRwoHxCXPpsl112KT2QWmqppRbYYjc+jMoag2ba5VUw1orfD5/61Kcire8973nPoFvMa/3NGPZb3/TArComT0fEm18V1W8w9kuA/YhtXgAAIABJREFUAAECBAgQIECAAAECBAgQIECAAAECBAgQIECAAIHiC8gPK36MB9xhdbFbI7k85YErcz0aLbRJBWrppKtyAVE6ae7444+PFVdcseEIpRyrX/7yl6WXM6eXhn/sYx8bcKxuzDFqtuAtFQmmuCy99NI1/Xql4G3y5MkxadKkBfbTqYK36nlnzZpVOh2xkev555+PffbZp/Ty9HQNNlanCt4G+l0xe/bsUhFpI1enYtbIWovUR35Y/dFU8Fa/mR4ECGQXUBCV3aoXW4pve6OW51t8Klc+WOHb8xGxeLnhX/7yl1hiiSXau+M+mq0VBS1D8Sl4y+fmuvvuu2PnnXeefzx4KmhLX3oXWuif/4n9j3/8I6ZOnTr/C369b1TJq+Atnep22WWXRXrYkO618pUekKWT/tIR59WnstUSSg+ifvKTn5TekJNOFBtqb934MKrW/rrp83p/P5RPqCufSvf2t7891l577fh//+//xUc+8pFYddVVS2+NSn8e6lLw1v67ID04W3LJJSsnfiEi/OPb/lCYkQABAgQIECBAgAABAgQIECBAgAABAgQIECBAgAABAp0QkB/WCfUOzpleNH3EEUfEWWedNX8VKdco5ePUm8uTBsij4C2Nkwpr0klvI0eOjM033zwWXnjhtih1Y45RIwVv119/fWy11VYls04UvLUlWFWTdKp4at68ebHbbrvFbbfdVlrR3LlzBzyVLYtJ9cl4AxX2pXE6UfD27LPPxpFHHhnf+ta3cvldMdA+0ov+R40alYVKmyYE5IfVj6fgrX4zPQgQyC6gICq7VS+2FN/2Rq0Vb/Gp3EF14dvfImL+uc7p6OdGjnluL1H/zFb9pWmwL1f9I9L+nVa/MWWw082q26U3qqRT0JZddtmai86r4K16DWnilVdeOU4++eTYaaedmnoo9cwzz8Tpp58eW265ZWyyySYD7qkbH0bVxNdggYeg9Tx8Q9e4QCpOfdvb3lY5wCsRscBfND66ngQIECBAgAABAgQIECBAgAABAgQIECBAgAABAgQIECDQ5QLyw7o8QHkub6AClgMPPDCmTZsW73jHOxqaKq+Ct4Ymz6FTN+YYXXDBBaWXiacr60vmG33JdF4nvOUQirqH6FTB2+9///vYdddd45577imtuRMFb63O3WzF74pk1amY1X1zFayD/LD6A6rgrX4zPQgQyC6gICq7VS+2rI5vL+7Bmt8sUC58uyEiFil/nE6qWmSR+X/k1mEBBW+dDcBLL70UEyZMiDPPPLO0kFQ8lh5UDB8+fMCF3XzzzaUHH+mNMuk64IAD4qSTTop0EtdQV14Fb2mOBx98MMaMGRN33nlnrLfeejFjxozYYIMN5p9G10rRbnwYlfWNPM24NPrwqpk58+zb6+vP06JdY7322msNvaGtXeszDwECBAgQIECAAAECBAgQIECAAAECBAgQIECAAAECBAgUQkB+WIfD+OSTT8b48ePjkksumb+SPfbYI6ZPnx7LLLNMw6tT8NYw3aAdK00VvA3u26niqep5Z82aFaNHj27oRkgnb+2zzz5x6aWXlvoPNlY7czcH+l3RbGFsGadTMWsoOAXqNEB+2GsR8ZYCbTH3rSh4y53UgAQIVAgoeCv27aDgrdjxXWB3b7wh3N0U7nZ+aap33/Uc2V3v2IO1b+bNLPWuIRV/podL6Yjw8pWKx8aOHTto8Vj6+fne974X+++/f7z44oulblmK3vIseEtz3nLLLXHDDTfEIYcc0tTDsXrNFLxF9OIJaQre6r3T82m/0EK+oucjaRQCBAgQIECAAAECBAgQIECAAAECBAgQIECAAAECBAgQqEdAflg9Wo23vffee0t5RikvqHzlUeyWxur1grfGVVvXs5H8mUb6pB044a3+OP7tb3+Lww8/fP6L69PPVjolcbHFFqt7sLvuuit22GGHeOqpp0ovsr/mmmsGfAF+u3I3B/pdse+++8bUqVPjXe96V937q+6g4K1pwoYHGCA/TMLYEJpwGr7VdCRAIIOAgrcMSD3cRAVUDwev3qV7oFGvWGvbt+tLUyO7KHLBWyp2O/vss+Ooo46aX7iW9Y0pAxXKpYdV6Qv2csstNyB13gVvjcQzjz4K3nqz4C2P2BujfgEFb/Wb6UGAAAECBAgQIECAAAECBAgQIECAAAECBAgQIECAAAECzQvID2vecKgRUu7Q97///VLe0bx58+Y3TS+unjJlSqnAptmrUwVvaW9PPPFE3HbbbfGLX/wi7r///njmmWfivvvuW2BLaY9rrbVWLL300rHeeuvFuuuuG+uss06peKdb8yUaKV5rpE+C6kTB20Cxe+GFF+KOO+4YMHaLL754KYYpbmuvvXasuOKKsfDCCzd76zbV/wc/+EHstNNOpTGWX375mDNnTmy++eZ1jfnyyy/HhAkT4hvf+Eap35ZbbhkXXHBBabzqq9W5m+34XZH2pOCtrlsk18YK3urjVPBWn5fWBAjUJ6DgrT6vXmut4K3XIpZtvY6sz+bU0Vat/tLUzOaKWvD2yiuvxGmnnRbHH3/8/GK37bffPs4555xYdtllM5G99NJLpS/GZ5555vz2w4cPj5kzZ5YeAFRfCt4ysTbUKD2kGD9+fCl+6Zo8eXJMmjSpobEG69Tow6tcF2GwnhIY4Mj6nlq/xRIgQIAAAQIECBAgQIAAAQIECBAgQIAAAQIECBAgQIBATwjID2tzmJ5++uk4+uij4zvf+c78mVPxV8ojSqdTDRs2LJcVtbvg7bHHHotZs2bFueeeu0ARX72b2XjjjWP//fePz372s5EKqrrpaiT/p7LPPvvsU8o5e/vb315zW+0qeEvFrY8++mjpfkzFYZUFmDUXWdVg9dVXj9133z1Gjx4dK620Ur3dc2mfTmRL899www2l8T75yU/GeeedFx/60IcyjT/QS/BnzJhROolxoELMVuZuDva74itf+UqMGzeuoZPrBkNQ8Jbp9si90QD5Ya9FxFtyn6hAAyp4K1AwbYVAFwooeOvCoFhSTws8GhHva9EOyg8ybvrX+H+LiPnnOqejnxs55rlFa+37YVv5pakXcNt9Ytizzz5bKoaqLFSr94tx2XWgorf0lqJUcJUecFT+nLWr4K2RBzP13CftjleWtfVywVtlvLLsNY82I0aMiDRvesOWq3UCqbD2bW97W+UEr0TEAn/RutmNTIAAAQIECBAgQIAAAQIECBAgQIAAAQIECBAgQIAAAQJdICA/rAuCkNcSUp5QOtXtpJNOipQ/U75WXnnlOPnkk0unUuV5Ola7Ct5efPHFmDp1apx++unzXxyeh1kqnjr22GNjl112ibe8pTvqPxrJq6rss99++8Wpp55aKmpMhVXJ7i9/+Uv85je/iWuvvTZ23HHH2GyzzUp87Sh4SyfvTZ8+vZQHl9aS15Xy31JR1he/+MV4xzvekdewmce57rrrYuedd56/pzXXXDPOOOOM2HDDDYc8PTD9jJ5yyimln8eyR4pJeon6MsssM+D8rcjdTOs4//zzSz9T7fhdkTam4C3z7ZVrQ/lh9XMqeKvfTA8CBLILKHjLbqUlgVoCe0XEebUaNfB5daFbeYjnI2L+61LSl6wllliigeF1aYVAK740tWKdrRqzXQVU6W029913X0ycODHSl+LKh07p7USbbrppQ1tMX46POOKIOOuss+b3H6iATsFbQ7yZOil4y8Q0v5GCt/q8Gm39/PPPx5JLLlnZ/YWI8I9vo6D6ESBAgAABAgQIECBAgAABAgQIECBAgAABAgQIECBAoLcE5If1VrwGXW0qXrn00ktLhUUPPPDAAu3SKWapuGaNNdbIfbftKHh7+OGH4+CDD14glyptJBWrpUK1T33qU6X/P51gl05rqzwhq1zwlU6xeuihh+Lyyy+Pq6++OtLLyCuvo446KtL/2lU41YmXT5f3m05YGzVqVOmPrS54+/Wvfx2pAC/NU3mlvLVtttmmVBw2WOxef/31SHkt6d7+1a9+Fbfcckv84Ac/WKA4K42ZisVSgV8q6mznNdApbekeTOsZM2ZMpAK4lJOT7sdXX301nnzyybjyyitLpxNW/oxmeQl+nrmbnfpdkWKj4K2dd+i/55IfVr+7grf6zfQgQCC7gIK37FZaEqglkPfbewYrdCuv46mIWK78hz/+8Y+x/PLL11qjz9skkOeXpjYtOddp2lXwlr5QHn300aVj5ctX+jKejnNPb9YZ6MjyrBtNBVfTpk2Lr371q6Uv+AMV0Cl4y6pZfzsFb/WZKXirz6vR1k899VS85z3vqez+dET4x7dRUP0IECBAgAABAgQIECBAgAABAgQIECBAgAABAgQIECDQWwLyw3orXgOu9m9/+1sceeSRC+QbpYbtOAGr1QVvf/rTn0oFU1dcccX8vacCvgkTJsQGG2zQ0Klsg52Cl06QO/zwwxsas97bqJMFb5MnT45JkyaVltzKgrdUqLjHHnvEnXfeuUDs0ol6a6+9dkMnDaYis9tvv72UA/fDH/5w/rjbb7996YS0ZZddtt5QNNU+FeVddtll8eUvfznmzZtX91hZi/Xyyt0c7HdFKtQ75phj4oADDmhp0aeCt7pvkVw6yA+rn1HBW/1mehAgkF1AwVt2Ky0JDCWQ59t7ahW6ldfxcESsWv7D7373u1httdVEqUsE8vrS1CXbqXsZ7Sp4SwtLD1XSQ5l0jHt6g83ZZ59dOtmtmWK38obTl/70wGSxxRaLL3zhC28asygFb3UHuA0dqgveWj1lLxaMVT7M68X1tzqmrRg/PVz84Ac/WDn07yPCP76twDYmAQIECBAgQIAAAQIECBAgQIAAAQIECBAgQIAAAQIEuktAflh3xaOp1VTmG6WBUlHY1772tfj4xz+eS87RYItrZcHba6+9VtrDcccdN3/6VNiXTmJLBTrNXqlA6aCDDiqd+JauNGY6AW6LLbZoduia/dtV8JZeip5yMFNuSCoySyeqrbLKKrHooouW1tiqgreUo5YK20444YT5Fun/P+yww0p5a81eL774YmnsVKRYvmbMmBFjx45t6f0+2Lr/8Ic/lPZ7wQUXZNpaygk85JBDYq+99spUYJZn7manflckGAVvmW6P3BvJD6ufVMFb/WZ6ECCQXUDBW3YrLQkMJZDH23uyFrqV13FPRKxd/sPdd98d66yzjih1iUCeX5ry3lL12vIef6Dx5s6dG8OHD2/ZVM8++2xMnz49dtppp9LDhnZdCt5aJ63grbatgrfaRnm3uOeee2LdddetHPbeiPCPb97QxiNAgAABAgQIECBAgAABAgQIECBAgAABAgQIECBAgED3CcgP676YNLWiVASUCsRSrlHKOcqjsKjWglpZ8JYK0nbbbbe47bbbSssYPXp0nH766bH44ovXWlbmzx988MEYOXJk3H///aU+48ePLxVRlQvCMg/Uow1bVfD26KOPllzLp7vtu+++ceqpp2Yq7spK+cILL5SKxspFZltvvXXMnj073v3ud2cdItd2b7zxRjzxxBPxox/9KG666aZIL9i/7777SnOk0xbXXHPNWH/99WOrrbaKT37ykzFs2LDM8+edu5lyE6dMmVLKGfrc5z7Xlt8VabMK3jKHPNeG8sPq51TwVr+ZHgQIZBdQ8JbdSksCgwk0+/aeegvdyuu4MSI2L//h+uuvjy233FKUukQg7y9NeW6riAVvefrUM5aCt3q06mur4K22l4K32kZ5t7jhhhvi05/+dOWwP4mI1r+qLO+NGI8AAQIECBAgQIAAAQIECBAgQIAAAQIECBAgQIAAAQIE6hGQH1aPlraDCrSy4K06j+myyy4rFefkeaVT5CZNmhQnnnhiadgRI0ZE2tPSSy+d5zRdO1arCt6qY3fFFVfEdtttl7tD5f2XTrK79NJL42Mf+1ju83R6wG7O3azHRsFbPVr5tZUfVr+lgrf6zfQgQCC7gIK37FZaEhhMoNG39zRa6FZex/cjYpfyH773ve/FrrvuKkpNCKS3hHzhC1+Y/waaJoZqadf99tuv9AaXet5aUrkgBW/5hUfBW36W1SNVF7xNnjy59MAsz6vXC8Z6ff15xrJdY1100UWlN2pVXJdExOfbNb95CBAgQIAAAQIECBAgQIAAAQIECBAgQIAAAQIECBAgQKAjAvLDOsJevEnbWfA2d+7cGD58eO6Ixx13XBxzzDGlcRW8XRyrr75608aV90UarFWxa1euW9MgTQ6g4K1JwD7vLj+s/htAwVv9ZnoQIJBdQMFbdistCQwk0Mjbe5otdCuv44yIOLD8h9NOOy3Gjh0rSk0I9GvB25w5c2LUqFFNyPVv13Y9BOjHwiYFb7V/rvrxvqit0toWM2fOjHHjxlVOcmZEHNTaWY1OgAABAgQIECBAgAABAgQIECBAgAABAgQIECBAgAABAh0UkB/WQfyiTd3OgrdW5IQ54e1nsdFGG5VuyzXXXDMuvjifgrd2nfB2wQUXxJ577llavxPeuv+3ixPeOhMj+WH1uyt4q99MDwIEsgsoeMtupSWBgQTqeXtPXoVu5XWko44ml/8wceLEOOGEE0SpCQEFb03g9WlXBW+tC7yCt9q2Ct5qG+Xd4qijjooTTzyxctj0yrLj8p7HeAQIECBAgAABAgQIECBAgAABAgQIECBAgAABAgQIECDQNQLyw7omFL2/kFYWvM2bNy922223uO2220pQo0ePjtNPPz0WX3zx3OAefPDBGDlyZNx///2lMcePHx9Tp06NRRddNLc5unmgylyxPAveHn300ZLrnXfe2bLYPffcc7HffvvFJZdcUppj6623jtmzZ8e73/3ubiZvaG1OeGuITad/CcgPq/9WUPBWv5keBAhkF1Dwlt1KSwLVAlnf3pN3oVt5HXtHxLfLf0hfUGfNmiVKBGoKePNHTaLMDRS8Zaaqu6GCt9pkCt5qG+XdIr3lKr3tquLaJyLOzXse4xEgQIAAAQIECBAgQIAAAQIECBAgQIAAAQIECBAgQIBAVwjID+uKMBRnEa0seEunr02bNi1SsUb5OvLII0t/fuc739k0YiqoO+igg+Lqq68ujZXGvPzyy2OLLbZoeuxeGaBVBW8pdl/72tfiuOP+/c7lr371qzFhwoQYNmxY0zwvvvhi6TCFVJxYvmbMmBFjx46NhRYqXqmKgremb5m+HkB+WP3hL95vkfoN9CBAoHUCCt5aZ2vk4gvUentPqwrdyrIjIuLH5T9sttlm8ZOf/KT46nbYtICCt6YJ5w+g4C0/y+qRFLzVtlXwVtso7xabb755/PSnP60cduuIuDbveYxHgAABAgQIECBAgAABAgQIECBAgAABAgQIECBAgAABAl0hID+sK8JQnEW0suAtKf3pT38qneJ1xRVXzEf77Gc/Wyqc2mCDDeItb3lL3ZgvvfRSfP/734+TTjopfvvb387vn4qnDj/88IbGrHsRXdKhVQVvaXupoHCvvfaKm266aYHYHXvssbH22mvHwgsvXLfCP/7xj7j55pvj5JNPjmuv/Xd6y/bbbx/nnHNOLLvssnWP2QsdFLz1QpS6d43yw+qPjYK3+s30IEAgu4CCt+xWWhKoFBjq7T2tLnT7/9m7D2g7qzINwC9lQAYNCiodRKSpSO/VoSoiwsBQEhIpQmihGjoIoUZpQSCi9C4MVaQrvShKUQRFdOggDkIYRZwAs/4zXDy53HLuuaef56x1l8L9/72/79k7IbD2e3dPHUsk+U3PX3z605/OU089ZZUIDCog8DYoUcUPCLxVTDXkBwXeBicTeBvcqNZPLLzwwvnDH/5QPuxnkzxe63mMR4AAAQIECBAgQIAAAQIECBAgQIAAAQIECBAgQIAAAQJNF3A+rOlL0HkF1DvwVog9+eST2X333XPzzTdPA7jYYotls802y5prrpnPf/7zpRvaRowYMc0NX0VAqrgN7KWXXsoTTzxRusGtuNHt1VdfnWas4ta44mvWWWftvEUaoKN6Bt6KaYtA4Q477JBinvLPSiutlI022iirrrpqinXsa+3eeeedvP766ykCir/+9a9z55135sorr5wmpFiMWYxz2mmnZcEFF+zYtRN469ilbUhjzocNnVngbehm3iBAoHIBgbfKrTxJoFygr5/e06igW08dH0ryZnlRxdXW1fwkD0vbXQK9/4WuUd1feOGFGTlyZKOma8g8zQi8NaSxJM1er96Bt3r3vcEGG6T4j4pzzDFHvaeq2fgCbzWjrGig4j8MzjDDDL2fnSXJ3ysawEMECBAgQIAAAQIECBAgQIAAAQIECBAgQIAAAQIECBAg0E4Czoe102q1Sa2NCLwVFEVorbiB7dRTTy39/1p9irBVcePYFlts0VU3u/X41TvwVsxThAsnTpyY008/vaZrN/vss+eQQw7JTjvt1PFBRYG3Wv2K775xnA+rbs0F3qpz8xYBApUJCLxV5uQpAuUCvX96T6ODbuW1PJNk/p6/UfxUleJfKn0IDCQg8Fa7/SHwVjvL3iMJvA1uK/A2uFEtnyh+itbiiy9ePuSzSRao5RzGIkCAAAECBAgQIECAAAECBAgQIECAAAECBAgQIECAAIGWEHA+rCWWofOKaFTgrUfumWeeyXnnnZezzjorTz/9dNWga6yxRsaOHZtNNtmk48NSAyE1IvBWzP/uu++W1uuCCy4Y9toV50lHjRqV0aNHZ4EFuuOYi8Bb1b/Uu/5F58Oq2wICb9W5eYsAgcoEBN4qc/IUgXKBnp/e08ygW089tyZZp+cvrr322my88cZWi8CAAgJvtdsgAm+1s+w9ksDb4LYCb4Mb1fKJ6667Ll/96lfLh7wtybq1nMNYBAgQIECAAAECBAgQIECAAAECBAgQIECAAAECBAgQINASAs6HtcQydF4RjQ689QhOnTo1zz33XO699948/PDDeeSRR/LKK6/koYcemgb5Ix/5SJZeeunMMcccWWGFFbLsssuW/nrOOefMdNOJNDQq8Fa+KH2t3ZQpU3L//ff3uXYjRowordlyyy1XWr/5558/008/fef9YhqgI4G3rlrumjbrfFh1nP7pUJ2btwgQqExA4K0yJ08R6BEofnrP4Um2S3J7C7CclmTXnjqOP/74jB8/vgXKUgKB7hBoVOCtOzR1OVQBgbehig3v+YkTJ2b//fcvH+T0JLsNb1RvEyBAgAABAgQIECBAgAABAgQIECBAgAABAgQIECBAgECLCTgf1mIL0knlNCvw1kmGzeylGYG3ZvbbrnMLvLXryjW/bufDqlsDgbfq3LxFgEBlAgJvlTl5ikCPwKeSFDe7tcqnOGj/3Z5itt1225x//vmtUps6CBAgQIBAxwiMHj06F1xwQXk/uycpguc+BAgQIECAAAECBAgQIECAAAECBAgQIECAAAECBAgQINA5As6Hdc5a6oQAAQIECFQs4HxYxVTTPCjwVp2btwgQqExA4K0yJ08RaFWBNZPc0VNccRV172vGW7VwdREgQIAAgXYSWGaZZfLwww+Xl7xWkjvbqQe1EiBAgAABAgQIECBAgAABAgQIECBAgAABAgQIECBAgEDbCTgf1nZLpmACBAgQaEcB58OqWzWBt+rcvEWAQGUCAm+VOXmKQKsKfDTJX8qL+8c//pF/+Zd/adV61UWAAAECBNpO4H//938z00wz9a77Y0lea7tmFEyAAAECBAgQIECAAAECBAgQIECAAAECBAgQIECAAAEC7STgfFg7rZZaCRAgQKAtBZwPq37ZBN6qt/MmAQKDCwi8DW7kCQKtLvDbJIv2FHnfffdl5ZVXbvWa1UeAAAECBNpG4P77788qq6xSXu/vkizWNg0olAABAgQIECBAgAABAgQIECBAgAABAgQIECBAgAABAgTaWcD5sHZePbUTIECAQMsLOB9W/RIJvFVv500CBAYXEHgb3MgTBFpd4OIkW/cUOWnSpOyxxx6tXrP6CBAgQIBA2wiceuqpGTduXHm9lyTZpm0aUCgBAgQIECBAgAABAgQIECBAgAABAgQIECBAgAABAgQItLOA82HtvHpqJ0CAAIGWF3A+rPolEnir3s6bBAgMLiDwNriRJwi0usDeSU7sKXLkyJG58MILW71m9REgQIAAgbYRGDVqVC666KLyevdJclLbNKBQAgQIECBAgAABAgQIECBAgAABAgQIECBAgAABAgQIEGhnAefD2nn11E6AAAECLS/gfFj1SyTwVr2dNwkQGFxA4G1wI08QaHWBVZLc21Pkpz/96Tz11FOtXrP6CBAgQIBA2wgsvPDC+cMf/lBe76pJ7mubBhRKgAABAgQIECBAgAABAgQIECBAgAABAgQIECBAgAABAu0s4HxYO6+e2gkQIECg5QWcD6t+iQTeqrfzJgECgwsIvA1u5AkC7SDwZpIP9RRaHMpfaKGF2qFuNRIgQIAAgZYW+OMf/5giTF72+XuSWVq6aMURIECAAAECBAgQIECAAAECBAgQIECAAAECBAgQIECAQKcJOB/WaSuqHwIECBBoCQHnw4a3DAJvw/PzNgECAwsIvNkhBDpD4JYk6/a0cs455+TrX/96Z3SmCwIECBAg0ESBc889N9ttt115BbcmWa+JJZmaAAECBAgQIECAAAECBAgQIECAAAECBAgQIECAAAECBLpPwPmw7ltzHRMgQIBAAwScDxsessDb8Py8TYDAwAICb3YIgc4QOCTJhJ5WxowZk+IPYD4ECBAgQIDA8ASKAPl5551XPsihSY4a3qjeJkCAAAECBAgQIECAAAECBAgQIECAAAECBAgQIECAAAECQxJwPmxIXB4mQIAAAQKVCTgfVplTf08JvA3Pz9sECAwsIPBmhxDoDIHVk9zV08p8882XZ599tjM60wUBAgQIEGiiwPzzz5/nnnuuvII1ktzdxJJMTYAAAQIECBAgQIAAAQIECBAgQIAAAQIECBAgQIAAAQLdJ+B8WPetuY4JECBAoAECzocd8mg4AAAgAElEQVQND1ngbXh+3iZAYGABgTc7hEDnCPwlyUd72vnFL36RZZddtnO60wkBAgQIEGiwwC9/+csst9xy5bO+luRjDS7DdAQIECBAgAABAgQIECBAgAABAgQIECBAgAABAgQIECBAoBBwPsw+IECAAAECNRRwPmz4mAJvwzc0AgEC/QsIvNkdBDpH4IdJtuhp5+ijj85BBx3UOd3phAABAgQINFjgmGOOycEHH1w+6+VJ/qPBZZiOAAECBAgQIECAAAECBAgQIECAAAECBAgQIECAAAECBAgUAs6H2QcECBAgQKCGAs6HDR9T4G34hkYgQKB/AYE3u4NA5whsn+SsnnZWX3313HXXXZ3TnU4IECBAgECDBdZYY43cfffd5bPukOTsBpdhOgIECBAgQIAAAQIECBAgQIAAAQIECBAgQIAAAQIECBAgUAg4H2YfECBAgACBGgo4HzZ8TIG34RsagQCB/gUE3uwOAp0jMHeSF8rbefbZZzPffPN1Toc6IUCAAAECDRJ47rnnMv/88/eebZ4kLzaoBNMQIECAAAECBAgQIECAAAECBAgQIECAAAECBAgQIECAAIFyAefD7AcCBAgQIFAjAefDagMp8FYbR6MQINC3gMCbnUGgswTuSLJmT0unnXZadt11187qUDcECBAgQKABAqeffnp222238pnuTLJWA6Y2BQECBAgQIECAAAECBAgQIECAAAECBAgQIECAAAECBAgQ6E/A+TB7gwABAgQI1EDA+bAaICYReKuNo1EIEOhbQODNziDQWQL7JvlOT0vrrbdebr755s7qUDcECBAgQKABAuuvv35uueWW8pn2S3JCA6Y2BQECBAgQIECAAAECBAgQIECAAAECBAgQIECAAAECBAgQ6E/A+TB7gwABAgQI1EDA+bAaIAq81QbRKAQI9Csg8GZzEOgsgYWT/L68peLK3XnnnbezutQNAQIECBCoo8Dzzz+f+eabr/cMn0nyVB2nNTQBAgQIECBAgAABAgQIECBAgAABAgQIECBAgAABAgQIEBhMwPmwwYR8nwABAgQIDCLgfFjttogb3mpnaSQCBD4oIPBmVxDoPIE7k6zR09ZJJ52Uvfbaq/O61BEBAgQIEKiTwMknn5y99967fPS7kqxZp+kMS4AAAQIECBAgQIAAAQIECBAgQIAAAQIECBAgQIAAAQIEhiLgfNhQtDxLgAABAgR6CTgfVrstIfBWO0sjESDwQQGBN7uCQOcJjEtySk9bK6+8cu67777O61JHBAgQIECgTgKrrLJK7r///vLR90wyqU7TGZYAAQIECBAgQIAAAQIECBAgQIAAAQIECBAgQIAAAQIECAxFwPmwoWh5lgABAgQI9BJwPqx2W0LgrXaWRiJA4IMCAm92BYHOE5gryYvlbf3iF7/Isssu23md6ogAAQIECNRY4Je//GWWW2653qPOneSlGk9lOAIECBAgQIAAAQIECBAgQIAAAQIECBAgQIAAAQIECBAgUI2A82HVqHmHAAECBAgkcT6stttA4K22nkYjQGBaAYE3O4JAZwpcmWTTntb22WefnHDCCZ3Zqa4IECBAgEANBfbdd9+ceOKJ5SNelWSzGk5hKAIECBAgQIAAAQIECBAgQIAAAQIECBAgQIAAAQIECBAgMFwB58OGK+h9AgQIEOhKAefDarvsAm+19TQaAQLTCgi82REEOlNg8ySX97T2iU98In/60586s1NdESBAgACBGgp88pOfzCuvvFI+4hZJrqjhFIYiQIAAAQIECBAgQIAAAQIECBAgQIAAAQIECBAgQIAAAQLDFXA+bLiC3idAgACBrhRwPqy2yy7wVltPoxEgMK2AwJsdQaBzBZ5LMm9Pe+edd15Gjx7dud3qjAABAgQIDFPg/PPPz5gxY8pHeT7JfMMc1usECBAgQIAAAQIECBAgQIAAAQIECBAgQIAAAQIECBAgQKAeAs6H1UPVmAQIECDQsQLOh9V+aQXeam9qRAIE/ikg8GY3EOhcgaOTHNTT3tprr52f/vSnndutzggQIECAwDAFvvjFL+b2228vH+WYJAcPc1ivEyBAgAABAgQIECBAgAABAgQIECBAgAABAgQIECBAgACBegg4H1YPVWMSIECAQMcKOB9W+6UVeKu9qREJEPingMCb3UCgcwU+k+TJ8vbuvfferLLKKp3bsc4IECBAgECVAvfdd19WXXXV3m8vkuT3VQ7pNQIECBAgQIAAAQIECBAgQIAAAQIECBAgQIAAAQIECBAgUE8B58PqqWtsAgQIEOgoAefD6rOcAm/1cTUqAQL/LyDwZicQ6GyBK5L8e0+LX//613POOed0dse6I0CAAAECVQhst912Offcc8vf/M8km1cxlFcIECBAgAABAgQIECBAgAABAgQIECBAgAABAgQIECBAgECjBJwPa5S0eQgQIECgrQWcD6vP8gm81cfVqAQI/L+AwJudQKCzBTZIcmN5i08//XQWWGCBzu5adwQIECBAYAgCzzzzTBZccMHeb2yY5KYhDONRAgQIECBAgAABAgQIECBAgAABAgQIECBAgAABAgQIECDQaAHnwxotbj4CBAgQaDsB58Pqt2QCb/WzNTIBAgJv9gCBbhB4IMmKPY2OHz8+xx9/fDf0rUcCBAgQIFCRwP7775+JEyeWP/uzJCtV9LKHCBAgQIAAAQIECBAgQIAAAQIECBAgQIAAAQIECBAgQIBAcwWcD2uuv9kJECBAoMUFnA+r3wIJvNXP1sgECAi82QMEukHg60nO6Wn0X//1X/PCCy9kttlm64be9UiAAAECBAYUeP311zPPPPPkb3/7W/lz2yU5Fx0BAgQIECBAgAABAgQIECBAgAABAgQIECBAgAABAgQIEGgDAefD2mCRlEiAAAECzRFwPqy+7gJv9fU1OoFuF3i3F4Dfc7p9R+i/UwV+n2ThnuaOPPLIHHrooZ3aq74IECBAgEDFAhMmTMhhhx1W/vxTST5T8QAeJECAAAECBAgQIECAAAECBAgQIECAAAECBAgQIECAAAECzRdwPqz5a6ACAgQIEGhBAefD6rsowif19TU6gW4XEHjr9h2g/24R2DPJyT3Nzj777HnuuecyyyyzdEv/+iRAgAABAh8QePPNNzPffPPl1VdfLf/eXklOwUWAAAECBAgQIECAAAECBAgQIECAAAECBAgQIECAAAECBNpIwPmwNlospRIgQIBAYwScD6u/s8Bb/Y3NQKCbBQTeunn19d5tAs8nmaen6eInFhxyyCHdZqBfAgQIECDwvsBRRx3V+8bTF5LMi4gAAQIECBAgQIAAAQIECBAgQIAAAQIECBAgQIAAAQIECLShgPNhbbhoSiZAgACB+gk4H1Y/256RBd7qb2wGAt0sIPDWzauv924T2DfJd3qanm222fLMM89kxIgR3eagXwIECBAgkClTpmSBBRbI66+/Xq6xX5IT8BAgQIAAAQIECBAgQIAAAQIECBAgQIAAAQIECBAgQIAAgTYUcD6sDRdNyQQIECBQHwHnw+rj2ntUgbfGOJuFQLcKCLx168rru1sFnk0yX0/zBx10UI4++uhutdA3AQIECHSxwMEHH5xjjjmmXOC5JPN3MYnWCRAgQIAAAQIECBAgQIAAAQIECBAgQIAAAQIECBAgQKD9BZwPa/811AEBAgQI1EDA+bAaIFYwhMBbBUgeIUCgagGBt6rpvEigLQXGJTmlp/Lpp58+//Vf/5X553e+vy1XU9EECBAgUJXAs88+m0996lN55513yt/fM8mkqgb0EgECBAgQIECAAAECBAgQIECAAAECBAgQIECAAAECBAgQaA0B58NaYx1UQYAAAQJNFHA+rHH4Am+NszYTgW4UEHjrxlXXc7cLPJFksR6EsWPH5owzzuh2E/0TIECAQBcJ7LLLLpk8eXJ5x79NsngXEWiVAAECBAgQIECAAAECBAgQIECAAAECBAgQIECAAAECBDpXwPmwzl1bnREgQIBABQLOh1WAVKNHBN5qBGkYAgT6FBB4szEIdJ/AmCTnlrf9s5/9LCussEL3SeiYAAECBLpO4Oc//3lWXHHF3n1/Pcl5XYehYQIECBAgQIAAAQIECBAgQIAAAQIECBAgQIAAAQIECBDoRAHnwzpxVfVEgAABAhUJOB9WEVPNHhJ4qxmlgQgQ6ENA4M22INCdAnclWb2n9Y022ig/+tGPulNC1wQIECDQVQJf+cpXcv3115f3fHeSNboKQbMECBAgQIAAAQIECBAgQIAAAQIECBAgQIAAAQIECBAg0OkCzod1+grrjwABAgT6FHA+rLEbQ+Ctsd5mI9BtAgJv3bbi+iXw/wIbJLmxHOOSSy7JVlttxYcAAQIECHSswKWXXpqtt966d38bJrmpY5vWGAECBAgQIECAAAECBAgQIECAAAECBAgQIECAAAECBAh0o4DzYd246nomQIBAlws4H9b4DSDw1njzps747rvv9g4gNbUekxMgQKBZAtNNN51/BtYX/6Ik2/RMscgii+R3v/tdfWc0OgECBAgQaKLAoosumieffLK8gouTjGxiSaYmQIAAAQIECBAgQIAAAQIECBAgQIAAAQIECBAgQIAAAQL1EnA+rF6yxiVAgACBlhRwPqzxy+Kwf+PNmzqjwFtT+U1OgEALCQi81X0xFkkyTcLt4IMPzlFHHVX3iU1AgAABAgQaLXDIIYfk6KOP7j3tokmmScA1ui7zESBAgAABAgQIECBAgAABAgQIECBAgAABAgQIECBAgACBOgk4H1YnWMMSIECAQOsJOB/WnDUReGuOe9NmbYXA229/+9tsueWWeeSRR7LBBhvkoosuyhxzzNE0k8Em/u///u+MHDkyN910U+nRu+++O6utttpgr7XE9wvbUaNGlWrZeeedc9JJJ2WWWWZpidp6F1Hu3A77YqiI7baP2mnvFGtRTb0Cb0PdxVU9f2iSI8vf/OUvf5llllmmqsG8RIAAAQIEWlHgoYceyrLLLtu7tMOSTGjFetVEgAABAgQIECBAgAABAgQIECBAgAABAgQIECBAgAABAgRqJOB8WI0gDUOAAAECrSvgfFjz1kbgrXn2TZm5mwJv5QGYCy+8sBRaq+bTbkGl8h6rCQFVY1SLdwTeaqFYuzHaae8UXVdTr8Bb7fbLICP9Ksnne55Zf/313w8QN6wCExEgQIAAgToKFD+s4eabby6f4ddJlqzjlIYmQIAAAQIECBAgQIAAAQIECBAgQIAAAQIECBAgQIAAAQKtIuB8WKushDoIECBAoC4CzofVhbWiQQXeKmLqnIcE3oa+lt0eeCsPEg1d74Nv9Bc+FHirhW7txqgmQFa72Yc+UjX1CrwN3bnKNzZOcm35u5MmTcoee+xR5XBeI0CAAAECrSNw6qmnZty4cb0L+mqS61qnSpUQIECAAAECBAgQIECAAAECBAgQIECAAAECBAgQIECAAIG6CTgfVjdaAxMgQIBAswWcD2vuCgi8Nde/4bMLvA2dXODtoowaNWrocP280eqBtylTpuTHP/5xrrnmmhTXj/72t7/NRz7ykSy99NJZa621suWWW+azn/1spp9++iGZtNs+qiZANiSQGj9cTb0CbzVehIGH+0GSHXoemXnmmfPYY49l4YUXbmgRJiNAgAABArUUeOqpp/K5z30ub731VvmwZyXZsZbzGIsAAQIECBAgQIAAAQIECBAgQIAAAQIECBAgQIAAAQIECLS4gPNhLb5AyiNAgACBoQs4HzZ0s1q/IfBWa9EWH2+gwFstb/Laeeedc9JJJ2WWWWb5gEgRICpCQ4888kiK6x2LeeeYY46ay5X301/IqpJJaxFUuueee7L66qtXMl3Vzxx55JE59NBDp3m/mhBQ7wJquS+KsVs18DZ16tRcfvnlOeKII0oht4E+o0ePzlFHHZX555+/4vUa7j6q9R66++67s9pqq/Vb/3D2Tu9eK0Ya5MG+9njPK9XUK/BWq5WpaJziN/nfJPlkz9Nf/epXS8FSHwIECBAg0K4Cm2yySa69dppLTP+U5LNJ/rtde1I3AQIECBAgQIAAAQIECBAgQIAAAQIECBAgQIAAAQIECBCoQsD5sCrQvEKAAAECrS3gfFjz10fgrflr0NAKGhV4O/DAAzNhwoTMMMMMH+hP4K0+S96IwNtAQcbhdlUekqpnELKvOt98881MnDgx3/rWtypuY6WVVsppp52W5ZZbrqJ3BN4qYhrwIYG34Rs2eYRtk5xfXsOkSZOyxx57NLks0xMgQIAAgaEL9HNV/egkFwx9NG8QIECAAAECBAgQIECAAAECBAgQIECAAAECBAgQIECAAIG2F3A+rO2XUAMECBAg0CPgfFhr7AWBt9ZYh4ZV0ajA20DBlEYF3orA3WGHHVayHaiewfCHG1Qqxq/17Vx91SzwNthK9v394ma3E044IQcccMD7DxSBuz333DNrrrlmZp111hTPPP3005k8eXK+973v5Y033ig9W4TezjnnnCyxxBKDTj7cfVTrPeSGt8QNb4Nu23o8cGGSkT0DTzfddKXbPpdccsl6zGVMAgQIECBQF4Ff/epXWWqppfLuu++Wj39RklF1mdCgBAgQIECAAAECBAgQIECAAAECBAgQIECAAAECBAgQIECgPQScD2uPdVIlAQIECAwg4HxY62wPgbfWWYuGVDJQ4G24BZQHzM4777yMHl1ccPDBTyMCb2+//XYOPfTQHHvssaUC9t577xx33HGZaaaZhtzmcINKQ56whi9cdNFFGTXq/8/dVns7Wy3GqKSlZt3w9pOf/KRk9OKLL5bKLIJvBx10UD7ykY98oOziUPMdd9yRsWPHptjHxafY50WCe8SIEQO2Odx9VB54q2Yti1vsil8HRWCv+NQz8FbJeg+1nsHGrGafCrwNplqX738iyaNJ5uoZfa211srtt99el8kMSoAAAQIE6iGw9tprl/5MWPZ5KckXkrxSj/mMSYAAAQIECBAgQIAAAQIECBAgQIAAAQIECBAgQIAAAQIE2kTA+bA2WShlEiBAgED/As6Htc7uEHhrnbVoSCX1Crz1Dq/cfPPNWW+99frsqRGBt9dffz077rhjrrjiilING264YS644IJ8/OMfH7LzcINKQ56whi9UEwLqPX0txqikpWYE3v7yl7+UgoCXX355qcRdd901EydOLN3qNtCnOOA8ZsyY0q1vxefCCy/MyJHvX1rV56vD3UcCbwPvomr2qcBbJb8y6/LMfyS5rHzkAw88MMccc0xdJjMoAQIECBCopUDxgxF6fqhG2bhbJvlhLecxFgECBAgQIECAAAECBAgQIECAAAECBAgQIECAAAECBAgQaFMB58PadOGUTYAAAQIpXZzjfFjr7ASBt9ZZi4ZUUq/A2yuvvJJtttkmt956a5Zccsn88Ic/zOKLL95nT40IvP3iF7/Ixhtv/P6tXcVtXVdddVXWWWedITsPN6g05Alr+EI1IaDe09dijEpaakbg7Zprrsm2226bN954I0sttVQuu+yyLLbYYoOWO3Xq1Bx++OHvB3Q23XTTnHXWWfnYxz7W77vD3UcCbwMvSzX7VOBt0K1ezwe+m2S38gmuvvrqbLLJJvWc09gECBAgQGBYAsWfHb/2ta/1HuO0JLsPa2AvEyBAgAABAgQIECBAgAABAgQIECBAgAABAgQIECBAgACBzhJwPqyz1lM3BAgQ6AoB58Nab5kF3lpvTepaUb0Cb+UBs4022qh0m1p/4Z96B97efffdnHTSSdl3332nsRw3blzp9q6ZZ555SMbDDSr1N9mECRNy2GGHlb5dyQ1h1bhVEwLqXW/5GEOC6/Xw3XffndVWW63fIRodeHvrrbcyfvz4TJo0qVTTCSeckL333jvTTVfZb4uPPfZYtthiizz++OOpJFA53H0k8Dbw7qtmrwu8DedXdE3efSjJ0j0jzTXXXHnwwQcz77zz1mRwgxAgQIAAgVoKPP/881l++eXz0ksvlQ/7cJJlajmPsQgQIECAAAECBAgQIECAAAECBAgQIECAAAECBAgQIECAQIcIOB/WIQupDQIECHSDgPNhrbnKlSU7WrN2VVUhUK/AW3G71Y477liq6MADD0wR5pphhhn6rLCa4NZQWv3jH/+YrbfeOg888EDmnnvu0qsvvvhi6f9feumlWXPNNYcyXHoHlfp7uZLQWvm7Am/TSjY68Pb000+XbiW89957s8QSS+Tyyy/P5z73uYr3Ru/AXLGeBx98cL+BOYG3aWn/9re/Zc8998wPfvCD0jduvvnmrLfeehX7935Q4K1quma+uHKS+8oL+PKXv5zrr7++mTWZmwABAgQI9ClQ/FCPH//4x72/t0qS+5ERIECAAAECBAgQIECAAAECBAgQIECAAAECBAgQIECAAAECHxBwPsymIECAAIG2EXA+rDWXSuCtNdelblXVI/D217/+NbvvvnvOPffcUt3FVY5f/epX++2hnoG3qVOn5rjjjsuhhx5amr+4tWu22WZ7P4y36aab5nvf+14+8YlPVGws8HZRRo0aVbFXfw+22g1vd955Z9Zaa61Sudtuu21OO+200k1tQ/lce+212WSTTSoaQ+BtWtneHkMNjPZeJ4G3oezclnp2XJJTyis64IADcuyxx7ZUkYohQIAAge4WKH6gR/HvGL0+eyb5/6uCfQgQIECAAAECBAgQIECAAAECBAgQIECAAAECBAgQIECAAIG+BJwPsy8IECBAoOUFnA9r3SUSeGvdtalLZfUIvD322GPZYost8vjjj2fVVVfNxRdfnAUXXLDf+usZeLvjjjsyZsyYFLd3rbbaailCNEXgbeeddy7d4FV8isOq++67b2acccaKjAXe/hl4KxxPOumkzDLLLBXZDeWhRt/wVh6QOvzww1N8TTfd0H5LfPTRR7P55pvnySefzNprr51izHnmmafPtgXepmV54YUXMnLkyNx+++2lbxxzzDGl2yGr/Qi8VSvXEu8Vaekx5ZUMNwDZEl0pggABAgQ6QqD8zxhlDZ2X5Osd0aAmCBAgQIAAAQIECBAgQIAAAQIECBAgQIAAAQIECBAgQIBAfQWcD6uvr9EJECBAYBgCzocNA68Brw4t3dGAgkxRX4FaB97efffdUgCqCJAVn+JmtSI4NMMMM/TbSL0Cb0XgbrvttssDDzxQmvvMM88s3exWhJgefPDBUjCpCMIVt3hNnjw5W2+9dUUBp+EGlfqDmDBhQg477LDStysJd1TjVk0IqHe9tRijkl3d6MDbUP376qE8tLXkkkvmhz/8YRZffPE+2x3uPrrnnnuy+uqrl8auJnj45ptvZu+99y7dcFh8Brtxr97rXh4WLOrZddddSzcyfuhDH6pku3zgmWrqnW6oCceqKvNSBQL/kuRnSZbuefZf/uVfcu+992b55Zev4HWPECBAgACB+ggU/w5R/ECP//3f/y2f4OEkKyaZ5m/WpwKjEiBAgAABAgQIECBAgAABAgQIECBAgAABAgQIECBAgACBthdwPqztl1ADBAgQ6EwB58Naf10F3lp/jWpaYa0Db3/84x9LwbEiZDb33HPn6quvzoorFuc/+/9UE9waDOHll18uhYCuueaa0qPf+MY3SkG8WWedtfTXRTDvkksuydixY/PGG2+UQm+nn356ttlmm0w//fQDDj/coFJ/gw81cFWNWzUhoN711mKMwdav+H4jA29vv/12KZx57LHHlkorbgZcc801KylzmmeGsjeG8mxfhXRa4O3aa6/NJpts8n6rg92QN9jiVLNPBd4GU23o95dNcn+S4j9ulD6f+9znUuz74pZOHwIECBAg0GiB119/vXRjdHGbddmnCLmtnOSXja7HfAQIECBAgAABAgQIECBAgAABAgQIECBAgAABAgQIECBAoI0FnA9r48VTOgECBDpRwPmw9lhVgbf2WKeaVVnLwFsRGpo4cWIOOuigUn2V3jpVTXBrIIBXXnmldMPcBRdcUHpspZVWyjnnnJMlllhimtemTp1aukHqgAMOKP39IvR29NFHZ6eddsrMM8/c7xTDDSr1N3ARtuqxG+oNb5VaVxMC6l1vLcaoZAM3MvA21NvO+qt/KOMMdx91UuCtd+Cw59fjVVddlXXWWaeS7fKBZ6rZpwJvVVHX86WRxYWX5RNsvPHGKcKRPgQIECBAoNECX/3qV3Pdddf1nnZUkosaXYv5CBAgQIAAAQIECBAgQIAAAQIECBAgQIAAAQIECBAgQIBABwg4H9YBi6gFAgQIdIqA82HtsZICb+2xTjWrspaBt0cffTRbbbVVHn/88dLtbpdeemlFt2SVB94Ga2ywINgTTzyRPffcMzfffHNpqAUXXDDnnXde1lprrT6H7h16Kx7afvvtS8G3ueaaq893hhtU6q/H8oDOkUceWbpxbKBPNYGnakJAvWuoxRiDrXPxfYG3gZWqWf/yEYcSziveq+e6//nPf862226bG2+8cZqmi18Dhx9+eGaYYYZKtsw0z1RTr8DbkJkb8cKRSab5zXCPPfbIpEmTGjG3OQgQIECAQElg3LhxOfXUU3trTEhyGCICBAgQIECAAAECBAgQIECAAAECBAgQIECAAAECBAgQIECgagHnw6qm8yIBAgQI1ErA+bBaSdZ/HIG3+hu31Ay1CrxNmTIlRQjh/PPPL/VX3LBWhMYGuimtB6IWgbd33nknN9xwQ2neYrziU9zYNnny5Gy99daZbrr+t/Zbb72VE0888f3b1Yp3F1tssVI/X//61zPrrLNOs2YCbxdl1KjiMovafYqw02mnnVZas56PwNvAvp0UeLvtttuy6aab5o033sj666+fl19+OY888kjpdsZLLrkkCy200JA3m8DbkMla+YXi5pxtygs8/vjjM378+FauWW0ECBAg0CECxQ3W+++/f+9uLk5S/KQ5HwIECBAgQIAAAQIECBAgQIAAAQIECPU7pO4AACAASURBVBAgQIAAAQIECBAgQGB4As6HDc/P2wQIECAwDAHnw4aB14RXBd6agN7MKWsReOt9S1oRUrnggguyyCKLVNTacANv//Vf/1W6BaonbFdMWgSnTj/99GyzzTaZfvrpB62j6KEIxx100EGl0E3P5+STTy7d6FAemBN4q33gbYMNNijdIDbHHHO8b9/IwNvbb79dulHv2GOPLc1/xx13VHQ7Ye+NNZS9MZRn+9rAnRJ4KwKnRXCp58aua6+9Nrfeeuv7f33mmWdmxx13HDC02pePwNugv+210wPFb+J3JVm1vOji9/wiLOtDgAABAgTqJVD8O83o0aN7D39vkjWSvFOveY1LgAABAgQIECBAgAABAgQIECBAgAABAgQIECBAgAABAgS6SMD5sC5abK0SIECglQScD2ul1aisFoG3ypw65qnhBt7efffd0g1MY8eOLQXFiqBZEVDZaqutKjYqD7z1FXwaaKC//vWvpbBMEW7r+cw+++yl28K23HLLIYVkil5uuumm7LXXXqVb4nbdddcUiV03vE27AuVBoooXeZAHmx14K8qbMGFCDjvssFKlF154YUaOHPqlHS+88ELpvdtvvz1LLrlkfvjDH2bxxRfvs3uBt/9neeyxx7LFFlvk8ccfz7rrrlsKrv7mN795/8a3L37xi6UA7bzzzjuk7SbwNiSudnj4U0nuTDJ/ebHFzZ4bbrhhO9SvRgIECBBoM4Ebb7wxX/rSl3pX/WySNZP8V5u1o1wCBAgQIECAAAECBAgQIECAAAECBAgQIECAAAECBAgQINDKAs6HtfLqqI0AAQIdKOB8WHsuqsBbe65b1VUPN/BW3IQ1ZsyYPP3006UajjvuuOy7776ZccYZK65pOIG3YpKXX345O++8c6655postdRSpbDbqquuOqSwW3mxxY1xp5xySnbaaacsscQSH+hjuEGl/mDKAzpHHnlk6caxgT7V3PBVTQio4oWs8YONvOGtKL3cprgxsPgqv9mvkvYeffTRbL755nnyySez9tprl8acZ555+nx1uPuomvUvL+TNN9/M3nvvne9973ulv3333XdntdVW67fNeuyd4ma9I444ohQ2LD49t7n97W9/y+67755zzz239PeL4Ok+++yTGWaYoZJlKD1TTb3TDXXBK67GgzUSKDboHUne3whFyPq2227LCiusUKMpDEOAAAECBJKf//znWWeddaa5+TnJ20nWSnIPIwIECBAgQIAAAQIECBAgQIAAAQIECBAgQIAAAQIECBAgQKDmAs6H1ZzUgAQIECDQl4DzYe27LwTe2nftqqp8OIG3X/ziF9ltt93ywAMPlObeZJNNSuGZOeecc0i1DDfwVkz24IMP5uyzzy7d0DXXXHMNaf6hPjzcoFJ/8w0n8FbcRnfCCSfkQx/60IDtVBMCGqpPrZ5vdODt/vvvz/rrr1862FyE1n7wgx9kttlmG1I75b7bbrttKXxZBHL6+gx3H3VC4K34dVtYF4HZ3je5Ff0Vt+UV31twwQVzxRVXZPnll694ParZ6wJvFfM288F/T3JFeQELLLBAbrnlliy66KLNrMvcBAgQINAhAr/73e+y3nrr5Zlnnund0eZJ/rND2tQGAQIECBAgQIAAAQIECBAgQIAAAQIECBAgQIAAAQIECBBoRQHnw1pxVdREgACBDhJwPqy9F1Pgrb3Xb8jVVxt4q1XYrSi4FoG3ITc+jBeGG1Tqb+rLLrssW221VenbQ73hrZLni3GrCQENg2pYrzY68PbCCy+UAla33357FllkkVLA6gtf+ELFPbz11lsZP358Jk2aVHrnmGOOyYEHHtjv+8PdR+0eePvrX/9aumHu+9//fsnowgsvLPn3fKZOnVq6MbLnpsOhBmqr2esCbxVv92Y/ODbJGeVFfP7zn8/NN9+cueeeu9m1mZ8AAQIE2ljgxRdfLP0AhF//+te9u9glyeQ2bk3pBAgQIECAAAECBAgQIECAAAECBAgQIECAAAECBAgQIECgXQScD2uXlVInAQIE2kzA+bA2W7A+yhV4a/81HFIHQw28vfvuu7npppuy1157lYJqxWe11VbLWWedlcUWW2xIc/c83G6Bt6qarOCl8gBTJQG2a6+9tnSrXvGp5PniuWpCQBWUXpdHGh14+8c//pEDDjggJ510Uqmf4sa8IpA13XSV/bb46KOPlgKLjz/+eOlWtxtuuKH0a6O/TzcH3orfRy655JKMHTu2dKPe6NGjc+qpp2bEiBHTcL388svZeeedc80115T+fhGA23fffTPjjDMOuueq2esCb4OyttIDByU5urygFVdcsfTPp49+9KOtVKdaCBAgQKBNBF577bVssMEG+dnPfta74oOLn2XQJm0okwABAgQIECBAgAABAgQIECBAgAABAgQIECBAgAABAgQIdIKA82GdsIp6IECAQAsJOB/WQosxjFIqS3YMYwKvtpbAUAJvxQ1WF198cfbbb7+8+uqrpUaKGxC++93vlm7EqvbT6MDb66+/Xrq1oQiY3XfffSmCRw8//HApeNPzmX322bPUUktlwQUXzAorrJCVVlopSy65ZGaaaaZq2xz0vaHe2FUe6OnEwNugYHV44Lbbbsumm25a2gvF+hehrCWWWGLQmYpfGwcffHApJFd8ijGKEOjHPvaxft/t5sBbeTiw+DVW3Ka3/PLL92l1xx13ZMyYMXn66adLQcLi5rwiKDdY6E3gbdBt2wkPHJ9kfHkja665Zils+q//+q+d0J8eCBAgQKBBAn/729/ypS99KXfeeWfvGScm2b9BZZiGAAECBAgQIECAAAECBAgQIECAAAECBAgQIECAAAECBAgQ+KeA82F2AwECBAjURMD5sJowtsQgAm8tsQyNK6LSwNsrr7ySb33rWzn99NPfL26LLbYo3YY177zzDqvgRgTe3nnnnTzwwAOZPHlyrrrqqmnCbZUWX4Tgtt1224wbNy4LLbRQxTd/VTp+JwXepk6dmueeey733ntvKUz4yCOPpNhDDz300DQcRdipCEvON998pWDhsssuWwoWzjrrrJWy1fS5KVOmZI899sj5559fGnfXXXfNxIkTB6yn921lRSjrggsueP/2vf4K7NbAW+9b284888zsuOOO/f566su3+H2nCMENFHoTeKvpL41WHuy04pdqeYHrrLNOrr/++sw888ytXLfaCBAgQKBFBIofXLDRRhul+MEHvT7Fv/js1iJlKoMAAQIECBAgQIAAAQIECBAgQIAAAQIECBAgQIAAAQIECHSjgPNh3bjqeiZAgEANBZwPqyFmCwwl8NYCi9DIEgYLvBW/wP/zP/8zxQ1iRTCt53PAAQfkoIMOKt24NNxPvQNvL730Uun2rbPPPnu4pZbeL3r+5je/mX322aemwaxaBd7+53/+J3/961/z+OOPlw7uLr300vn3f//3Uu3VhICGglaE2oqbzc4999xp9stQxih8ixvS9txzz1Lt008//VBeH/azxTqMHDmydKNY8SkCcEcffXSfe70IY914443ZZZdd3n/+G9/4RikIOlhor5aBt2E3neTuu+/Oaqut1u9Qtdg7Rdit8Lz88stL81QSKCyeKwKUxe15xe87Pb8Gx48fn3333TezzDJLnzVXU+90003nn4G12EyNH6P4zX278mnXXXfd/OhHPxJ6a/xamJEAAQJtJVD8u85XvvKV3Hrrrb3rPifJ9m3VjGIJECBAgAABAgQIECBAgAABAgQIECBAgAABAgQIECBAgEBnCjgf1pnrqisCBAjUXcD5sLoTN3wCh/0bTt7cCfsLvBU3ohW3cx1//PGl0EDPp7jl7MQTTywFgga6XWkoXdUz8FaMvcMOO6QIMZX3UNzisOGGG2aZZZbJXHPNldlmm22aYFURsHnjjTdShOUefPDBXHnllaXwWPH3ej7FbW9FCOcTn/hExe2++eab2XvvvfO9732v4neG+2ARVjz00ENLw1QTAqpk/uIfBhdffHH222+/vPrqq5W8UtEz22+/fSlsVqxRoz69bxQr5i1unzv88MOz+uqrl/ZKsT+KQFxxY2Cxlj37YqWVVso555yTJZZYYtByuy3wVoQhi4Bacftd8dlkk01KdnPOOeegVsUDRYizCK6ecsop7z+/9dZb55hjjsmnPvWpD4xRzV4XeKtoKVr1oWJjjSovrrjp7brrrus3FNmqjaiLAAECBBojUPy5fOONN+7rZrcLk2zbmCrMQoAAAQIECBAgQIAAAQIECBAgQIAAAQIECBAgQIAAAQIECFQg4HxYBUgeIUCAAIF/Cjgf1pm7QeCtM9e13676Cry98MILpZuXrrnmmmneK24/mDBhQunWrVp+6hV4K26T2nnnnd/vo7g5rOirCN0MJaTW0+uLL75YCtucfvrp7wecirGKQNbMM89cEUkzAm9FwO64447LTDPNVJfAW9HTxIkT861vfWsagyL8tdlmm2WVVVbJoosuWrrx7MMf/vA0z/QEC1977bU8/PDDuemmm0q3f5WH5opbx4pb4xZbbLGKjGvxUFFXcUtbsd/LQ44DjV30+4Mf/CCf//znKyqhmwJvRThwt912y/XXX1+yGUowsByzr9BbscfOPPPMzDHHHNO4C7xVtA077aGLk2xd3tRaa61V+mdAEVT1IUCAAAECPQKvv/56KXx/xx139Ea5JMk2pAgQIECAAAECBAgQIECAAAECBAgQIECAAAECBAgQIECAAIGWE3A+rOWWREEECBBoTQHnw1pzXWpRlcBbLRTbaIz+bni78847s9NOO6UIoxW3uh1yyCGlvy5CS7X+1CvwVoSkdtxxx1K5Cy64YOlmuk033TTTTVf9Ni9uvituMiuCc0UQau65587VV1+dFVdcsSKWRgTeVl555dKNV8svv3yK/18EFHvWrZoQ0ECNFbehFWMWt931fIpgZHEb2rLLLjvNrXkVASWZMmVKKeB21FFHvR98Gz16dE499dSMGDGi0mGG/Vyx1jfccEMpIFns0YE+1dxEN9zA27AbHOIA1e6d22+/PXvttVceeeSR0oxFcLEIqK255ppDrOD/Hy9Cb8WtbsXXQMG5aup1w1tVS9JqL33gP2oUvw9eddVVDb0pstVQ1EOAAAEC/xQobnAu/p3g/vvv780i7GajECBAgAABAgQIECBAgAABAgQIECBAgAABAgQIECBAgACB1hZwPqy110d1BAgQaLqA82FNX4K6FlB9EqiuZRm8XgL9Bd6K+YobD4rQyEEHHVQKUNXrU4/AWxFGK26UuuCC4hbjlHo44ogjMuOMMw67jbfeeivjx4/PpEmTSmMVwZsDDzxw2OM2YoBqQkAD1VXceleE0W699dbSY7vsskuOP/74FLfpDfdT7L8xY8akuB2sGK8IrKyzzjrDHXbI7xcBqyK0dcUVV+S+++4rhd+KeoqQY3F71Oabb57FF198yEHKbgm8FTct7rHHHqWb+4YbdutZvOLX4Lnnnpslllii3+BcNXtd4G3Ivzxa9YULk4wsL27JJZcs/R6y8MILt2rN6iJAgACBBgg89dRTpbDbr371q96zXZRkVANKMAUBAgQIECBAgAABAgQIECBAgAABAgQIECBAgAABAgQIECAwPAHnw4bn520CBAh0rIDzYR27tO83JvDW+Ws8TYcDBd4aRVGPwFvvMNHNN9+c9dZbr2YtVROmqdnkwxio1nUXN2Osv/76pdvuFllkkVIo7Atf+MIwKvznq2+//XYppDhhwoTS3zzyyCNz6KGH1mTsVhikWwJvhfWrr75aCkL+x3/8R5ZbbrmG8Fez1wXeGrI0jZrk7CTblU+20EILlX6PKm6f9CFAgACB7hP45S9/WfpBBX/84x97N39Oku27T0THBAgQIECAAAECBAgQIECAAAECBAgQIECAAAECBAgQIECgbQWcD2vbpVM4AQIE6iPgfFh9XFttVIG3VluROtcj8FYdcDVhmupmqu1bta77nnvuyeqrr14qsrh9rRh/zjnnrFnR5fUKvNWMtaqBar13qipiCC9VU6/A2xCA2+PR05LsWl7qxz72sdJtg824LbI9yFRJgACBzhS47bbbssUWW+Qvf/lL7wZPT7JbZ3atKwIECBAgQIAAAQIECBAgQIAAAQIECBAgQIAAAQIECBAg0NECzod19PJqjgABApULOB9WuVW7Pynw1u4rOMT6OzXwVtw4tttuu+WCCy4oiRx00EGl28JmnHHGIQp98PG33nor48ePz6RJk0rfPOaYY3LggQcOe9xGDFBNCGigunrf8HbZZZdlmWWWqUkrbnirCWPNBqn13qlZYf0MVE29Am/1XpWmjD8xyTd7z3zppZdmyy23bEpBJiVAgACBxgoUfz7daqut+pr020nGN7YasxEgQIAAAQIECBAgQIAAAQIECBAgQIAAAQIECBAgQIAAAQI1FHA+rIaYhiJAgEA7Cjgf1o6rVn3NAm/V27Xlm50aeCsW46yzzsqOO+5YWpePfOQjmTx5crbeeutMN1312/ydd97JxRdfnF133TVFqG7uuefO1VdfnRVXXLEt1r+aENBAjb344osZPXp0br311tJju+yyS44//viS93A/d9xxR8aMGZOnn366NN5VV13VUbcy/fd//3dGjhyZm266qUR19913Z7XVVhsuW93er/XeqVuh7w1cTb0Cb/VelaaNf0iSCb1nP+WUUzJu3LimFWViAgQIEKi/QPEDKvbcc8++Jjo0yVH1r8AMBAgQIECAAAECBAgQIECAAAECBAgQIECAAAECBAgQIECAQJ0FnA+rM7DhCRAg0KoCzoe16srUr67qk0D1q8nIdRTo5MDbK6+8kp133rkUlCo+RWiqCKoVh16LoNpQP0W4qwhInH766aWwW/HZd999c/TRR2fmmWce6nBNeb6aENBAhb777ru55JJLMnbs2PdNvvKVr+Twww/Psssum+mnn37IfU6ZMqUUVjzqqKPy6quvlt4vQnWnnnpqRowYMeTxWvUFgbf6rkw1e13grb5r0uTRd0vy3d41HHDAATn22GObXJrpCRAgQKAeAsUNzMcdd1xfQ++e5LR6zGlMAgQIECBAgAABAgQIECBAgAABAgQIECBAgAABAgQIECBAoCkCzoc1hd2kBAgQaJ6A82HNs2/mzAJvzdRvwtydHHgrOH/7299mhx12yD333PO+bhF8K0JZxdcyyyyTueaaK7PNNts04aypU6eWAlwvvfRSHnzwwVx55ZW57bbb3g91FYNtu+22OeGEE/KJT3yiCStX3ZTVhIAGm+mtt97KiSeemIMOOmiaR1daaaVsttlmWWWVVbLoootm1llnzYc//OFpnulxfu211/Lwww+Xbju7/PLL3w+6FQ8Xt54VAbjFFltssFLa6vsCb/Vdrmr2usBbfdekBUbfMsmlvesoblq88MILW6A8JRAgQIBArQRGjRqV4s8CfXy2SnJZreYxDgECBAgQIECAAAECBAgQIECAAAECBAgQIECAAAECBAgQINAyAs6HtcxSKIQAAQL1FXA+rL6+rTy6wFsrr04dauv0wFtBVoTWDj744Jx99tk1ESwCc9/85jezzz77lEJc7fSpJgRUSX9FcK0Iqh1xxBGlkGGtPttvv33pBr0ilNhpH4G3+q5oNXtd4K2+a9Iio3/xvdDbJ8vrWWONNXLBBRdkwQUXbJEylUGAAAEC1Qg8/fTTpR9Kcdddd/V+/U9JirDbT6sZ1zsECBAgQIAAAQIECBAgQIAAAQIECBAgQIAAAQIECBAgQIBAWwg4H9YWy6RIAgQIVCfgfFh1bp30lsBbJ61mBb10Q+CtYHjnnXfywAMPZPLkybnqqqumuamtAqbSI7PPPnvpAO24ceOy0EILZbrp2u+XSzUhoEp9iueKENd5552XM888s+rgWxEo3HTTTbPnnntm6aWXnubmvaHU0urPCrzVd4Wq2esCb/VdkxYaffEkFydZprymeeedN+eff37+7d/+rYVKVQoBAgQIVCrwk5/8JKNHj87zzz/f+5WHkmyT5IlKx/IcAQIECBAgQIAAAQIECBAgQIAAAQIECBAgQIAAAQIECBAg0LYCzoe17dIpnAABAv0LOB9mdxQC7ZfgsW7DEuiWwFs50l/+8pf8/Oc/z4MPPlj63yJ49PDDD08TgivCbUsttVTptp8VVlghK620UpZccsnMNNNMw/Ju9svVhICqqbm48e25557LvffeW7J95JFH8sorr+Shh4rzxv/8FL6LLLJI5ptvvpLzsssuW3Jut5vzqjESeKtGrfJ3qtnrAm+V+3bAkx9JcmGSr/bu5YwzzsjYsWM7oEUtECBAoHsEih9qscsuu/TV8LVJRiV5o3s0dEqAAAECBAgQIECAAAECBAgQIECAAAECBAgQIECAAAECBLpewPmwrt8CAAgQ6CQB58M6aTWH14vA2/D82u7tbgy8td0i1bDgakJANZzeUGUCAm/13Q7V7HWBt/quSYuOPinJHr1rK26YPPnkk1u0ZGURIECAQLnAXnvtlVNOOaUvlFOTjKNFgAABAgQIECBAgAABAgQIECBAgAABAgQIECBAgAABAgQIdK2A82Fdu/QaJ0CgUwScD+uUlaxNHwJvtXFsm1FaIfDWNlgKJUCgowUE3jp6eQdqbs8kH0i3rbvuujnrrLOywAILdC2MxgkQINDKAs8880x22GGH3HrrrX2VuVeSPlNwrdyT2ggQIECAAAECBAgQIECAAAECBAgQIECAAAECBAgQIECAAIGaCzgfVnNSAxIgQKD+As6H1d+4HWcQeGvHVRtGzQJvw8DzKgECHSUg8NZRyznUZjZKcm6Sj5e/OOecc+b73/9+Nt5446GO53kCBAgQqKPAddddl2984xt5+eWXe8/y5yRfT3J9Hac3NAECBAgQIECAAAECBAgQIECAAAECBAgQIECAAAECBAgQINBeAs6Htdd6qZYAgS4XcD6syzfAAO0LvHXZ3hB467IF1y4BAv0KCLx1/eZYOMk5SdboLXHEEUfksMMO63ogAAQIEGgFgSOPPDKHH354X6XclWS7JE+1Qp1qIECAAAECBAgQIECAAAECBAgQIECAAAECBAgQIECAAAECBFpKwPmwlloOxRAgQKBvAefD7IyBBATeumx/CLx12YJrlwCBfgUE3myO9wTOSDK2t0Zxy9vkyZMzzzzzgCJAgACBJgi88MILGTt2bIqf3tPHZ3KSXZpQlikJECBAgAABAgQIECBAgAABAgQIECBAgAABAgQIECBAgACB9hJwPqy91ku1BAh0iYDzYV2y0MNsU+BtmIDt9rrAW7utmHoJEKiXgMBbvWTbctwiNHF678rnmmuunH766dl0003bsilFEyBAoF0Frrrqquy666556aWX+mph1yTFf4z2IUCAAAECBAgQIECAAAECBAgQIECAAAECBAgQIECAAAECBAhUIuB8WCVKniFAgECDBJwPaxB0B0wj8NYBiziUFgTehqLlWQIEOllA4K2TV7eq3lZJcmaSz/d+e7/99su3v/3tqgb1EgECBAgMTeCb3/xmvvOd7/T10q+T7JTkvqGN6GkCBAgQIECAAAECBAgQIECAAAECBAgQIECAAAECBAgQIECAQJwPswkIECDQAgLOh7XAIrRRCQJvbbRYtShV4K0WisYgQKATBATeOmEVa97DzEkmJ/l675FXXnnlTJo0KSussELNJzUgAQIECCQ///nPM27cuNx///19cZybZGySt1gRIECAAAECBAgQIECAAAECBAgQIECAAAECBAgQIECAAAECBKoUcD6sSjivESBAYLgCzocNV7A73xd467J1F3jrsgXXLgEC/QoIvNkcAwgUoYoz+vr+xIkTU/x0CR8CBAgQqJ1AcYvm+PHj+xtwl/fCyLWb0EgECBAgQIAAAQIECBAgQIAAAQIECBAgQIAAAQIECBAgQIBANws4H9bNq693AgQaLuB8WMPJO2ZCgbeOWUqNEGhJgXd7VeX3nJZcJkURINCHwNJJTkuyau/vbbjhhjnppJOy+OKLgyNAgACBYQg88cQT2XvvvXPjjTf2Ncq9SXZL8vAwpvAqAQIECBAgQIAAAQIECBAgQIAAAQIECBAgQIAAAQIECBAgQKAvAefD7AsCBAjUWcD5sDoDd8HwwiddsMhaJNBEAYG3JuKbmgCBmggcl2T/3iPNOOOMOeGEEzJu3LiaTGIQAgQIdJvApEmTsu+++2bq1Kl9tX58kgO6zUS/BAgQIECAAAECBAgQIECAAAECBAgQIECAAAECBAgQIECAQMMFnA9rOLkJCRDoBgHnw7phlevfo8Bb/Y3NQKCbBQTeunn19U6gcwS+nOSUJJ/p3dKXvvSlfOc738lnP/vZzulWJwQIEKijwG9+85vst99+ueGGG/qa5fdJ9kzy4zqWYGgCBAgQIECAAAECBAgQIECAAAECBAgQIECAAAECBAgQIECAQLmA82H2AwECBGok4HxYjSANUxIQeLMRCBCop4DAWz11jU2AQCMFZklycpKd+pr0+OOPz/jx4xtZj7kIECDQdgITJ07M/vt/4NLMnj7OTLJXkjfbrjEFEyBAgAABAgQIECBAgAABAgQIECBAgAABAgQIECBAgAABAu0u4HxYu6+g+gkQaLqA82FNX4KOK0DgreOWVEMEWkpA4K2llkMxBAjUQGDzJCcmmb/3WKuvvnqOO+64rLbaajWYxhAECBDoHIF77rknBxxwQO6+++6+mno2yT5JruicjnVCgAABAgQIECBAgAABAgQIECBAgAABAgQIECBAgAABAgQItKmA82FtunDKJkCgeQLOhzXPvtNnFnjr9BXWH4HmCgi8Ndff7AQI1EdgRJLvJPlGX8Pvs88+OfbYYzPTTDPVZ3ajEiBAoE0E/vGPf+TAAw/MiScWOeE+P99Psl+SKW3SkjIJECBAgAABAgQIECBAXcIHbwAAIABJREFUgAABAgQIECBAgAABAgQIECBAgACBzhdwPqzz11iHBAjUQMD5sBogGmJAAYE3G4QAgXoKCLzVU9fYBAg0W+BrSb6d5DO9C1lwwQVz9NFHZ+TIkc2u0fwECBBoisBFF12Ugw8+OE8//XRf8/8+yTeTXN2U4kxKgAABAgQIECBAgAABAgQIECBAgAABAgQIECBAgAABAgQIEBhcwPmwwY08QYBAlwo4H9alC9/gtgXeGgxuOgJdJiDw1mULrl0CXSgwY5Ljk+zTV+8bb7xxJkyYkKWWWqoLabRMgEA3CjzyyCM59NBDc9111/XXfnHd2/5Jpnajj54JECBAgAABAgQIECBAgAABAgQIECBAgAABAgQIECBAgACBthJwPqytlkuxBAjUW8D5sHoLG79cQODNfiBAoJ4CAm/11DU2AQKtJLBGkmOTrNZXUePHj8+3vvWtzDLLLK1Us1oIECBQM4E333yz9PvcxIkT+xvzniQHJrmrZpMaiAABAgQIECBAgAABAgQIECBAgAABAgQIECBAgAABAgQIECDQGAHnwxrjbBYCBFpUwPmwFl2YDi9L4K3DF1h7BJosIPDW5AUwPQECDRfYO8nRST6QbJtnnnly+OGHZ6eddmp4USYkQIBAPQXOPPPMHHHEEXnhhRf6mubNJAcnOameNRibAAECBAgQIECAAAECBAgQIECAAAECBAgQIECAAAECBAgQINAAAefDGoBsCgIEWkvA+bDWWo9uqkbgrZtWW68EGi8g8NZ4czMSINB8gfmSHJVkTF+lrLLKKjn00EPzpS99qfmVqoAAAQLDELjhhhsyYcKE3Hffff2Ncl6SQ5I8N4xpvEqAAAECBAgQIECAAAECBAgQIECAAAECBAgQIECAAAECBAgQaCUB58NaaTXUQoBA3QScD6sbrYErFBB4qxDKYwQIVCUg8FYVm5cIEOgQgQ2SHJlkxb762XzzzXPwwQdn6aWX7pB2tUGAQLcIPPzwwzn66KNzxRVX9Nfyz5IcluSmbjHRJwECBAgQIECAAAECBAgQIECAAAECBAgQIECAAAECBAgQINB1As6Hdd2Sa5hAdwg4H9Yd69wOXQq8tcMqqZFA+woIvLXv2qmcAIHaCeyR5FtJZu9ryF122SUHHnhg5p9//trNaCQCBAjUQeDZZ5/NsccemzPOOKO/0V997/e7U+swvSEJECBAgAABAgQIECBAgAABAgQIECBAgAABAgQIECBAgAABAq0o4HxYK66KmggQGLKA82FDJvNCnQUE3uoMbHgCXS4g8NblG0D7BAi8L/DR92472rsvk+mmmy4HHHBA9t9//8w222zYCBAg0FICr7/+eo4//vgcd9xxeffd3n+8e7/Uk9671fK1lipeMQQIECBAgAABAgQIECBAgAABAgQIECBAgAABAgQIECBAgACB+gs4H1Z/YzMQIFAnAefD6gRr2GELCLwNm9AABAgMICDwZnsQIEBgWoElkxyS5D/6ghkxYkTGjx+fb37zm5lpppnYESBAoKkC//jHP/Ltb387EydOzJQpU/qr5YdJjkryq6YWa3ICBAgQIECAAAECBAgQIECAAAECBAgQIECAAAECBAgQIECAQPMFnA9r/hqogACBCgWcD6sQymNNExB4axq9iQl0hYDAW1cssyYJEKhCYL0kBydZq693P/nJT2a//fbLvvvum+mnn76K4b1CgACB6gXeeeednHDCCfnOd76TP/3pT/0NdEeSo5PcUv1M3iRAgAABAgQIECBAgAABAgQIECBAgAABAgQIECBAgAABAgQIdKSA82EduayaItAZAs6HdcY6dkMXAm/dsMp6JNA8AYG35tmbmQCB9hDYOskBSb7QV7lzzz139tlnn+y9996ZYYYZ2qMjVRIg0LYCb7/9dk466aSceOKJefHFF/vr49EkxyW5pG0bVTgBAgQIECBAgAABAgQIECBAgAABAgQIECBAgAABAgQIECBAoDECzoc1xtksBAhUIOB8WAVIHmkpAYG3lloOxRDoOAGBt45bUg0RIFAngZ2TjE/y6b7Gn3POObPXXntlzz33zCyzzFKnEgxLgEC3Crz55ps55ZRTcvLJJ+fll1/uj+EPSSYm+V63OumbAAECBAgQIECAAAECBAgQIECAAAECBAgQIECAAAECBAgQIFClgPNhVcJ5jQCB4Qs4HzZ8QyM0R0DgrTnuZiXQLQICb92y0vokQKBWAnsl2S/JvH0N+NGPfjTjxo3LHnvskY9//OO1mtM4BAh0qcCf//znnHrqqZk0aVJee+21/hSeT/KdJCd3KZO2CRAgQIAAAQIECBAgQIAAAQIECBAgQIAAAQIECBAgQIAAAQK1EnA+rFaSxiFAYFAB58MGJfJAiwsIvLX4AimPQJsLCLy1+QIqnwCBpggUfz7bN8k+Sebuq4IZZ5wxu+++e3bbbbd85jOfaUqRJiVAoH0Ffv/73+e0007Ld7/73UydOrW/Rl5McmKSE5L0/jNd+zavcgIECBAgQIAAAQIECBAgQIAAAQIECBAgQIAAAQIECBAgQIBAcwWcD2uuv9kJdLyA82Edv8Rd06DAW9cstUYJNEVA4K0p7CYlQKBDBKZPsvd7X33e+Fb0ue2222aXXXbJKqus0iFta4MAgXoJ3HfffTnjjDNywQUXDDRFcaPbSe99vVOvWoxLgAABAgQIECBAgAABAgQIECBAgAABAgQIECBAgAABAgQIEOhyAefDunwDaJ9ArQWcD6u1qPGaLSDw1uwVMD+BzhYQeOvs9dUdAQKNE9gjyZ5JFu5vyvXWWy9jx47NZptt1riqzESAQFsIXHnllZk8eXJuueWWgep9KskpSU5ti6YUSYAAAQIECBAgQIAAAQIECBAgQIAAAQIECBAgQIAAAQIECBDoHAHnwzpnLXVCoOECzoc1nNyEDRIQeGsQtGkIdKmAwFuXLry2CRCom8AOSXZPsnR/MyyxxBL5xje+Ufr68Ic/XLdCDEyAQGsL/M///E++//3vl74ef/zxgYp9OMl3k5zV2h2pjgABAgQIECBAgAABAgQIECBAgAABAgQIECBAgAABAgQIECDQ8QLOh3X8EmuQQG0EnA+rjaNRWltA4K2110d1BNpdQOCt3VdQ/QQItKrA5kl2TfLF/gr80Ic+lB133DHbb799lllmmVbtQ10ECNRY4KGHHsrZZ5+dH/zgB/n73/8+0Og/TXJ6kitqXILhCBAgQIAAAQIECBAgQIAAAQIECBAgQIAAAQIECBAgQIAAAQIEhifgfNjw/LxNoGMFnA/r2KXVWB8CAm+2BQEC9RQQeKunrrEJECCQrJ1kbJItB8JYd911s91222WbbbZhRoBAhwpcfPHFOeecc3LrrbcO1uFlSSYnuX2wB32fAAECBAgQIECAAAECBAgQIECAAAECBAgQIECAAAECBAgQIECgqQLOhzWV3+QEWkfA+bDWWQuVNE5A4K1x1mYi0I0CAm/duOp6JkCgGQKLJdk5yU5JZu2vgLnmmitjxozJ6NGj89nPfrYZdZqTAIEaCvzmN7/J+eefn/POOy8vvfTSQCP/NcmZSb6X5Lc1LMFQBAgQIECAAAECBAgQIECAAAECBAgQIECAAAECBAgQIECAAAEC9RdwPqz+xmYg0HICzoe13JIoqMECAm8NBjcdgS4TEHjrsgXXLgECTRf41yQ7vve15EDVrLfeehk1alRGjhyZGWaYoemFK4AAgcoE3n777Vx00UW58MILc8sttwz20q+S/OC9r78N9rDvEyBAgAABAgQIECBAgAABAgQIECBAgAABAgQIECBAgAABAgQItLSA82EtvTyKIzB8AefDhm9ohM4REHjrnLXUCYFWFBB4a8VVURMBAt0isFGS7ZNsNlDDI0aMyDbbbFP6WmONNbrFRp8E2k7grrvuSnEtffE1ZcqUweq/MsnZSa4f7EHfJ0CAAAECBAgQIECAAAECBAgQIECAAAECBAgQIECAAAECBAgQaEsB58PactkUTaBvAefD7AwCHxQQeLMrCBCop4DAWz11jU2AAIHKBD6dZLskY5LMP9Arn/vc57LVVltlyy23zCKLLFLZ6J4iQKBuAk8++WQuu+yyXHrppXnssccGm+fZJOclOSfJHwZ72PcJECBAgAABAgQIECBAgAABAgQIECBAgAABAgQIECBAgAABAgQ6QsD5sI5YRk10o4DzYd246noeioDA21C0PEuAwFAFBN6GKuZ5AgQI1Fdg8ySjk2w82DRrr712tthii2y++eb55Cc/Odjjvk+AQI0E/vSnP+WKK67I5Zdfnttvv72SUa9Lcn6SKyp52DMECBAgQIAAAQIECBAgQIAAAQIECBAgQIAAAQIECBAgQIAAAQIdK+B8WMcurcY6RcD5sE5ZSX00QkDgrRHK5iDQvQICb9279jonQKC1BRZKMirJyCSLDVbqV77ylWy22Walr9lmm22wx32fAIEhCrz++uu58sorS18/+tGPKnn7t0kuSnJhkj9W8oJnCBAgQIAAAQIECBAgQIAAAQIECBAgQIAAAQIECBAgQIAAAQIEukbA+bCuWWqNtoOA82HtsEpqbEUBgbdWXBU1EegcAYG3zllLnRAg0LkC6ybZ+r2vWQZrc5NNNsnXvva1FP/7sY99bLDHfZ8AgX4E/vKXv+Saa67J1VdfXfrfCj5vJrnkva9bK3jeIwQIECBAgAABAgQIECBAgAABAgQIECBAgAABAgQIECBAgAABAgScD7MHCDRBwPmwJqCbsuMEBN46bkk1RKClBATeWmo5FEOAAIEBBWZKslWS/0iyUSVWX/7yl7PxxhuXvuadd95KXvEMga4WeP7553PdddeVvn784x9XanF9kh8muTTJPyp9yXMECBAgQIAAAQIECBAgQIAAAQIECBAgQIAAAQIECBAgQIAAAQIEygScD7MdCNRZwPmwOgMbvusEBN66bsk1TKChAgJvDeU2GQECBGomME+SLZJsnmT1SkZdffXVs9FGG6UIwX3hC1+o5BXPEOgKgUcffbQUbrv++utz9913V9pz8eAVSS5P8kKlL3mOAAECBAgQIECAAAECBAgQIECAAAECBAgQIECAAAECBAgQIECAQAUCzodVgOQRApUIOB9WiZJnCFQnIPBWnZu3CBCoTEDgrTInTxEgQKCVBRZJ8u9JNk2yYiWFLrrootlwww1LXxtssEGmn376Sl7zDIGOEHjnnXdy00035cYbbyx9/e53v6u0r58luSrJfyZ5stKXPEeAAAECBAgQIECAAAECBAgQIECAAAECBAgQIECAAAECBAgQIEBgGALOhw0Dz6vdJ+B8WPetuY6bJyDw1jx7MxPoBgGBt25YZT0SINBNAosn+VqSTZKsXEnjH/rQh7L++utnvfXWy7rrrpvFFy+G8CHQWQJPPPFEbr311txyyy25+eab8/e//73SBu9Pck2Sq5M8UelLniNAgAABAgQIECBAgAABAgQIECBAgAABAgQIECBAgAABAgQIECBQBwHnw+qAasj2F3A+rP3XUAftKSDw1p7rpmoC7SIg8NYuK6VOAgQIDF1g4SQbv/f1b5W+vsgii2SdddbJv/3bv+WLX/xiPv7xj1f6qucItIzAn//85/z0pz/NT37yk9x222158skhXcj2kyTXvff1VMs0pRACBAgQIECAAAECBAgQIECAAAECBAgQIECAAAECBAgQIECAAAEC/xRwPsxu6FoB58O6duk13mICAm8ttiDKIdBhAgJvHbag2iFAgEA/Ap9IslGSLyf5UpIPVyq1/PLLZ+21185aa62VNddcMyNGjKj0Vc8RaJjAlClTcuedd+aOO+7I7bffngcffHAoc/9PkhuS/DjJ9UleGcrLniVAgAABAgQIECBAgAABAgQIECBAgAABAgQIECBAgAABAgQIECDQZAHnw5q8AKavr4DzYfX1NTqBagUE3qqV8x4BApUICLz9H3t3AnVVWe8P/AeSigzmgIBDaIo4pKiJwx/SLJX+acv5muCwTG9qll2brnUjb95KbRDLVak3M4dUrvN0/w6YQ6g4XMW0xCyTHHDEBA0hkP969n2hF3p533POe/Y5+5z92Ws9i3jfvZ/h89vnuBdrf3sqUXIOAQIE2k9gfER8LCLSn1tWs7yddtopxo0bl7WxY8fGeuutV83lziVQF4FXXnkl7r333pg2bVrWHnzwwWr7fTIibo2IWzr+rPZ65xMgQIAAAQIECBAgQIAAAQIECBAgQIAAAQIECBAgQIAAAQIECBAoqoD3w4paGfOqSMD7YRUxOYlA0wUE3ppeAhMg0NYCAm9tXV6LI0CAQEUCoyJir4jYs6MNqOiqjpO23nrr2HXXXWOXXXbJWvq7g0C9BX7729/G9OnTs3b//fdH+nuVx9sRMbWj3R4RT1V5vdMJECBAgAABAgQIECBAgAABAgQIECBAgAABAgQIECBAgAABAgQItKKA98NasWolm7P3w0pWcMttGwGBt7YppYUQKKSAwFshy2JSBAgQaKrAHhHxkYhIf46tdiZrr712pF3gxowZk7Udd9wxhg8fXm03zi+xwOzZs+Phhx+Ohx56KGtp97Y5c+bUInJvRNwZEb/q+LOWPlxDgAABAgQIECBAgAABAgQIECBAgAABAgQIECBAgAABAgQIECBAoJ0EvB/WTtVswbV4P6wFi2bKBFYiIPDm1iBAIE8Bgbc8dfVNgACB1hcYHBEfjojdImL3iNixliWNGDEidthhh6xtt912sf3228cGG2xQS1euaTOBF154IR599NGYMWNGPPLII1mbNWtWrat8OCLujoh7IuKuiJhba0euI0CAAAECBAgQIECAAAECBAgQIECAAAECBAgQIECAAAECBAgQIFACAe+HlaDIzVyi98OaqW9sAvkLCLzlb2wEAmUWEHgrc/WtnQABAtULvDciPhQR4zp2f/s/EVHT8+qwYcNi9OjRsc0222TtAx/4QNZWXXXV6mflisILLFy4MJ544omsPf7441l77LHH4qWXXqp17ukZ5r6ISLu4TYuIX0fEX2rtzHUECBAgQIAAAQIECBAgQIAAAQIECBAgQIAAAQIECBAgQIAAAQIECIT3w9wENQl4P6wmNhcRaHmBml4gbvlVWwABAo0SEHhrlLRxCBAg0J4CKZ22a0fbOSJ2iYhhvVnqFltsEVtttVVsueWWWUt/HzVqVAwcOLA33bq2QQJvvfVWPPXUUzFz5sx48skns/a73/0u+3svj5SMmx4RD0TE/R1tYS/7dDkBAgQIECBAgAABAgQIECBAgAABAgQIECBAgAABAgQIECBAgAABAisX8H6Yu2M5Ae+HuSEIEOgsIPDmfiBAIE8Bgbc8dfVNgACBcgpsFhFjOtqOEZFa/95SbLTRRjFy5MisbbbZZrHppptm7f3vf78wXG9xq7w+/aPFM888E3/84x+z9oc//CGefvrprD333HNV9tbl6fMj4uGO9lBEpPaHenSsDwIECBAgQIAAAQIECBAgQIAAAQIECBAgQIAAAQIECBAgQIAAAQIEeiXg/bBe8RX/Yu+HFb9GZkigKAICb0WphHkQaE8Bgbf2rKtVESBAoGgC20bEDhGxfUcbHRGD6zXJoUOHxsYbb5y1ESNGxPve975IAbnUNtxwwxgyZEi9hipFP6+++mo8//zzWXgttT//+c8xa9asePbZZ7P28ssv19NhbkQ8FhGPdrRHIuI39RxAXwQIECBAgAABAgQIECBAgAABAgQIECBAgAABAgQIECBAgAABAgQI5Crg/bBceevbuffD6uupNwJlFhB4K3P1rZ1A/gICb/kbG4EAAQIEuhYYGRHpHzq26WgfiIjN88BaffXVY/3118/a8OHDY9iwYVlLQbn11lsvC8Sltu6668aaa66ZxxSa3uebb74Zr732WqR/rEjtlVdeyYJrL730UtZmz54dL774YtbeeeedvOb7+4h4IiIe72gp2PZ0XoPplwABAgQIECBAgAABAgQIECBAgAABAgQIECBAgAABAgQIECBAgACBpgl4P6yB9N4PayC2oQgQWCYg8OZmIEAgTwGBtzx19U2AAAEC1Qr0j4itImLLjrZFRKQ2KiJWqbazWs5/z3veE+uss06stdZay1oKwS1tgwYNitQGDhwYAwYMyNoaa6wR/fv3z1oK16222mqx6qqrZi31169fv6ytssoq0bdv3+jTp0/W0rFkyZKsvfvuu7F48eJYtGhR1v72t7/FwoULs7ZgwYIshDZ//vys/fWvf4233347a2n7+Hnz5mUt/aPF0vbGG2/E0vb6669n/TXoWBwRT0XEzI72ZESk9ruImN+gORiGAAECBAgQIECAAAECBAgQIECAAAECBAgQIECAAAECBAgQIECAAIHiCXg/zPthxbsrzYgAgZoFBN5qpnMhAQIVCAi8VYDkFAIECBAohED6f/xZ2jaNiKVtk4hYtRAzLM8kFkbEnyLij51a2qltaSuPhJUSIECAAAECBAgQIECAAAECBAgQIECAAAECBAgQIECAAAECBAgQIFAPAe+H1UOxPn14P6w+jnoh0PYCAm9tX2ILJNBUAYG3pvIbnAABAgTqJLBRRGwcESM62vsiIv0stQ0iYq06jVOWbt6IiBci4rmO9ueImNXRnu34WVksrJMAAQIECBAgQIAAAQIECBAgQIAAAQIECBAgQIAAAQIECBAgQIAAgeYKeD+svv7eD6uvp94IlFZA4K20pbdwAg0REHhrCLNBCBAgQKDJAgMjYv2IGN7RhkVEaut1autGRGqDmjzXvIafFxGvdbRXImJpeykiUpvd0V6MiLfymoR+CRAgQIAAAQIECBAgQIAAAQIECBAgQIAAAQIECBAgQIAAAQIECBAgUGcB74dFeD+szjeV7ggQ6FlA4K1nI2cQIFC7gMBb7XauJECAAIH2FFgtItbuaGlnuPd2tDUjYnBHIC6F4tI/kgzoaGtERP+IWL2jpT5Se09H6xcRqa0SEX0jIj3jL33OT/8tTu3diFgcEYs62t8iIrUFHe2diEhtfkT8NSLe7mgpnJb+sSK1uRHxZkT8paOl/yeeOR0t9eMgQIAAAQIECBAgQIAAAQIECBAgQIAAAQIECBAgQIAAAQIECBAgQIBAmQUa8X5Yekes85HeDfN+WJnvOmsn0KYCAm9tWljLIlAQAYG3ghTCNAgQIECAAAECBAgQIECAAAECBAgQIECAAAECBAgQIECAAAECBAgQIECAAAECBAgQaHkB72e3fAktgACBSgQE3ipRcg4BArUKeKCqVc51BAgQIECAAAECBAgQIECAAAECBAgQIECAAAECBAgQIECAAAECBAgQIECAAAECBAgQWF7A+9nuCAIESiEg8FaKMlskgaYJeKBqGr2BCRAgQIAAAQIECBAgQIAAAQIECBAgQIAAAQIECBAgQIAAAQIECBAgQIAAAQIECBBoMwHvZ7dZQS2HAIGuBQTe3BkECOQp4IEqT119EyBAgAABAgQIECBAgAABAgQIECBAgAABAgQIECBAgAABAgQIECBAgAABAgQIECBQJgHvZ5ep2tZKoMQCAm8lLr6lE2iAgAeqBiAbggABAgQIECBAgAABAgQIECBAgAABAgQIECBAgAABAgQIECBAgAABAgQIECBAgACBUgh4P7sUZbZIAgQE3twDBAjkKeCBKk9dfRMgQIAAAQIECBAgQIAAAQIECBAgQIAAAQIECBAgQIAAAQIECBAgQIAAAQIECBAgUCYB72eXqdrWSqDEAgJvJS6+pRNogIAHqgYgG4IAAQIECBAgQIAAAQIECBAgQIAAAQIECBAgQIAAAQIECBAgQIAAAQIECBAgQIAAgVIIeD+7FGW2SAIEBN7cAwQI5CnggSpPXX0TIECAAAECBAgQIECAAAECBAgQIECAAAECBAgQIECAAAECBAgQIECAAAECBAgQIFAmAe9nl6na1kqgxAICbyUuvqUTaICAB6oGIBuCAAECBAgQIECAAAECBAgQIECAAAECBAgQIECAAAECBAgQIECAAAECBAgQIECAAIFSCHg/uxRltkgCBATe3AMECOQp4IEqT119EyBAgAABAgQIECBAgAABAgQIECBAgAABAgQIECBAgAABAgQIECBAgAABAgQIECBQJgHvZ5ep2tZKoMQCAm8lLr6lE2iAgAeqBiAbggABAgQIECBAgAABAgQIECBAgAABAgQIECBAgAABAgQIECBAgAABAgQIECBAgACBUgh4P7sUZbZIAgQE3twDBAjkKeCBKk9dfRMgQIAAAQIECBAgQIAAAQIECBAgQIAAAQIECBAgQIAAAQIECBAgQIAAAQIECBAgUCYB72eXqdrWSqDEAgJvJS6+pRNogIAHqgYgG4IAAQIECBAgQIAAAQIECBAgQIAAAQIECBAgQIAAAQIECBAgQIAAAQIECBAgQKBrgSVLlqz4PisqAgQIEGhDgT59+shItVFdFbONimkpBAooIPBWwKKYEgECBAgQIECAAAECBAgQIECAAAECBAgQIECAAAECBAgQIECAAAECBAgQIECgLAICb2WptHUSIFB2AYG39roDBN7aq55WQ6BoAgJvRauI+RAgQIAAAQIECBAgQIAAAQIECBAgQIAAAQIECBAgQIAAAQIECBAgQIAAAQIESiRQhMDbvffeG+PGjcvUjzvuuJg8eXL079+/sFV46qmn4tBDD43HHnssRo8eHVOmTIlRo0YVdr69mdgvf/nLOPzww1uiNq+//npMnDgxbr311hg/fnykua+zzjq9WX6u13a+71thvrVg/Md//Ed84xvfyC497bTTYtKkSbV005BrWu1zXct8Bd4acis1bBCBt4ZRG4hAKQUE3kpZdosmQIAAAQIECBAgQIAAAQIECBAgQIAAAQIECBAgQIAAAQIECBAgQIAAAQIECBTwmaSEAAAgAElEQVRDoEyBt87hm2nTpsXYsWNrKkItQZOaBirARQJv+RVB4C0/21p6brXPdS3zFXir5c4o7jUCb8WtjZkRaAcBgbd2qKI1ECBAgAABAgQIECBAgAABAgQIECBAgAABAgQIECBAgAABAgQIECBAgAABAgRaVEDgrfrC1RI0qX6UYlxRj8Bb5z7qsapLL70028ltxcMOb/XQrW8fdnirr2fn3mr5HhJ4y68ezehZ4K0Z6sYkUB4Bgbfy1NpKCRAgQIAAAQIECBAgQIAAAQIECBAgQIAAAQIECBAgQIAAAQIECBAgQIAAAQKFExB4q74ktQRNqh+lGFeUMfBW74DeynYTLMoOb4sWLYoHHngg/uu//isefPDBmD59enbzbb/99jF69Og47LDD4kMf+lD079+/6ptS4K1qsoovqOV7SOCtYt6WOFHgrSXKZJIEWlZA4K1lS2fiBAgQIECAAAECBAgQIECAAAECBAgQIECAAAECBAgQIECAAAECBAgQIECAAIHWF+gu8NY5rNLblZ522mkxadKkLrvpHPw57rjjYvLkyTWFa3qaY+f1rCyE1FMf6fe1BE0q6be7czob9bavlV3fVY0E3nqvXeTA24wZM7LP5U033dTtQseMGRNnnHFG7LHHHtGnT+Uxm94E3jrv2Nf7KkR09x1Uj891Pb8vl653/PjxkT6D66yzzj8Q1PI9JPBWjzupOH1U/kkszpzNhACB1hEQeGudWpkpAQIECBAgQIAAAQIECBAgQIAAAQIECBAgQIAAAQIECBAgQIAAAQIECBAgQKDtBBoVeDv33HMjhdm6OgTeer6t2iXwlmegsXNAqrugUE/aZdjhbcmSJXHLLbfECSecELNmzeqJJPv9oEGDsjDqUUcdFf369avoGoG3iphWepLAW+/82v1qgbd2r7D1EWiugMBbc/2NToAAAQIECBAgQIAAAQIECBAgQIAAAQIECBAgQIAAAQIECBAgQIAAAQIECBAotUCjAm+XXnppTJw4sUvrRgTe5s+fHyeffHKcd9552Ry6m09PN0QtOyv11GdPvxd460koIo/AW54Bvc417U1Ar2eZfzzj7rvvzoJrS8Nuo0aNihNPPDEOOeSQGDp0aHbBnDlz4oYbbogzzzwz29UwHSn0lsKrhx12WEU7vQm81VKdv18j8NY7v3a/WuCt3StsfQSaKyDw1lx/oxMgQIAAAQIECBAgQIAAAQIECBAgQIAAAQIECBAgQIAAAQIECBAgQIAAAQIESi3QXeCtNzArBsxSwGa33XbrsstGBN7mzZuXBXouueSSbA5nnXVWFoCr5WhG4K2Wedbjms67ndUa/qpHH5WsReCtEqWIl156KY499ti4+eabswv23nvv+OEPfxhbbLFFlx288MIL2WflyiuvzH6/5ZZbxhVXXBHbbrttjwPWK/A2evTomDJlSqRgXjVH53vvtNNOi0mTJq308kZ8rquZT0/rrGW+ffr0kZHqCbaFfq+YLVQsUyXQggICby1YNFMmQIAAAQIECBAgQIAAAQIECBAgQIAAAQIECBAgQIAAAQIECBAgQIAAAQIECLSLQF6Bt87ho5EjR8ZVV1210oBMIwJvaSerCRMmxH333ZeVrtbwVrq2lqBJq94v9Qir1aOPSvwE3npWWrJkSfzoRz+Kf/mXf8lO3nnnnePCCy/MQmzdHS+//HL2mbn++uur+vwIvC2vKvDW8z3qjMoFBN4qt3ImAQLVCwi8VW/mCgIECBAgQIAAAQIECBAgQIAAAQIECBAgQIAAAQIECBAgQIAAAQIECBAgQIAAgToJ5BV4mzlzZvzTP/1TPP7447HnnnvGZZddFkOGDOly1o0IvN1www2x3377LRs/BXzSjlVbb7111ZICb/2rMhN465qr830/fvz4SE7rrLNOVbbVnvzss8/G4YcfHmnsdFx66aUxceLEirq57bbb4uCDD460W+Lw4cPjuuuui5122qnbawXelucReKvoVnNShQICbxVCOY0AgZoEBN5qYnMRAQIECBAgQIAAAQIECBAgQIAAAQIECBAgQIAAAQIECBAgQIAAAQIECBAgQIBAPQTyCrx1Dph95jOfiR/84Aex+uqrdznlvANvCxYsiK985SvZzladjzSnk08+Ofr0qS42UJTAW+cwUSXBpc7zrjRgVY+wWuc+enPPTps2LcaOHbvSLuzw1rPuNddcEwcddFB24gEHHBAXXHBBrLXWWj1fGBFvv/12fPazn41f/OIX2fmTJk2KU089NVZZZZWVXi/wtjyNwFtFt5qTKhSo7r9cFXbqNAIECHQICLy5FQgQIECAAAECBAgQIECAAAECBAgQIECAAAECBAgQIECAAAECBAgQIECAAAECBJomkEfgbfHixfHNb34zUtglHeeee24cd9xxK11j3oG3Bx98MPbff/+YPXt2bLTRRllwZ86cOTF69OiYMmVKjBo1qir/zsGx7i7sKaBV1aBdnCzwtjyKwFv3d9TChQvjlFNOicmTJ2cn/uxnP4tjjjmmqtuwc2DuYx/7WFxyySWx7rrrrrQPgbflaS6++OI46qijsh9+9atfzb4juwsMdlecWoK3fapN91Z1dzi50QICb40WNx6BcgkIvJWr3lZLgAABAgQIECBAgAABAgQIECBAgAABAgQIECBAgAABAgQIECBAgAABAgQIECiUQB6BtxQsO/LII2Pq1KkxfPjwuPHGG+ODH/zgStedZ+AthdvSLm7/+Z//mY2fAm5PPPHEsjBe2rHqu9/9bvTv37/iugi8VW6VUO3w1vWt1fm+r3THvYpv0i5OfPXVV2PChAnZ53LkyJFx1VVXxbbbbltVl7Nmzcr6uO+++yrqQ+Bted7OHikEnMKH1Xz3dO5N4K2qW7ctTxZ4a8uyWhSBwggIvBWmFCZCgAABAgQIECBAgAABAgQIECBAgAABAgQIECBAgAABAgQIECBAgAABAgQIECifQB6BtzvuuCMOOOCAmDdvXhx88MHZTlJrrrnmSnHzCrwtWbIkLr/88jj++OOzuRxyyCFx3nnnxZtvvhmHH354pHEHDRqU7UB32GGHRaWbHwm81R54623Ip7tPqB3euv/+6nzf7rnnnnHZZZfFkCFDqvrSS5+jE088MdvZLR233XZb7LXXXivtQ+Dt7zRp58tJkybF6aefnv1wn332yRzXWmutqmqw9GSBt5rY2uoigbe2KqfFECicgMBb4UpiQgQIECBAgAABAgQIECBAgAABAgQIECBAgAABAgQIECBAgAABAgQIECBAgACB8gjUO/C2YMGC+MpXvhI/+tGPMsQUdjvmmGO6Bc0r8Hb33XfHUUcdFWlXqhRsSzta7b333tlcrr/++jjiiCOyINyIESPioosuit13372iwtcSNKmo4ypP6hwmuvTSS2PixInd9tB53pXuKNZ5d7Zaw2r16KMSmjwCb5WM29M5K3Nr9A5v9ficrRjaSp+btJvjyg6Bt7/LrBgWTLteXnHFFbHZZpv1dAt1+ftavof6VJrqrWlGLmq0gMBbo8WNR6BcAgJv5aq31RIgQIAAAQIECBAgQIAAAQIECBAgQIAAAQIECBAgQIAAAQIECBAgQIAAAQIECiVQ78Dbgw8+GPvvv3/Mnj07dt5552yHtU022aTbNdcjiLPiAE8++WQcffTR8cADD2S/SsGbU045Jfr165f9fdGiRfGDH/wg+1k6Uujt5z//eeyxxx497vRWS9Akj6ILvC2vKvDW/V12++23Lwt8nnrqqZFaLfmnakJs1Zy74uw713P06NExZcqUGDVqVFUfpc5hy9NOOy3bYW1lR96f6xS8nTBhQtx3333LptDTDnndLbaW+Qq8VXX7FP5kgbfCl8gECbS0gMBbS5fP5AkQIECAAAECBAgQIECAAAECBAgQIECAAAECBAgQIECAAAECBAgQIECAAAECrS1Qz8Db/Pnz4+STT47zzjsvQ/nOd76T7fa2yiqrdItU78Db008/HZ/97GcjhUnSsd9++2VzGjp06HLzePvtt7P5/eQnP8l+nkJv3/ve9+Kggw6Kvn37rnTOtQRN8rhLTj/99Pja176WdV3tDm+V7tZWj93Z6tFHJX4Cb90rVRP+6q6navoRePu7ZOfA4dKfpgBeCh729B3ZVT1q+R4SeKvkm6R1zhF4a51amSmBVhQQeGvFqpkzAQIECBAgQIAAAQIECBAgQIAAAQIECBAgQIAAAQIECBAgQIAAAQIECBAgQKBNBOoZeEsBs4MPPjjmzZsX1ezI1Dnw1hPrtGnTYuzYsV2etmTJkmz3pBNPPDEee+yx7Jy0y9yFF14YW265ZZfXrBh6GzRoUHzuc5/Ldn5L/7uro5agSU/rquX31QSPUv+1BAvrEVarRx+V+NQr8NbTWCsGOysJG3bVZ+d6jB8/PpLTOuus09PwNf++2vtlZQNV04/A2/8qpu+mb3/72/+ww9yee+4ZF198cQwfPrzqutbyPSTwVjVzoS8QeCt0eUyOQMsLCLy1fAktgAABAgQIECBAgAABAgQIECBAgAABAgQIECBAgAABAgQIECBAgAABAgQIECDQugL1Cry98MILccQRR8Sdd96ZYZx99tlx0kknRZ8+Pb+SX4/A24IFC+Kyyy6LL33pSzFnzpxsDmnHtosuuih23333bguUAnr/+q//Gj/96U+XnTdmzJjsZ/vuu2+sttpqy11fS9AkjzukmuBRGr8Igbd6OaR77cc//vFyoUSBt+51q71fVtZbNf0IvP2v4uzZs+PII4+MqVOnZmHgtNvk0h0or7766jjwwAOr/mjU8j0k8FY1c6Ev6Pm/roWevskRIFBwAYG3ghfI9AgQIECAAAECBAgQIECAAAECBAgQIECAAAECBAgQIECAAAECBAgQIECAAAEC7SxQj8DbirukHXDAAXHeeefFkCFDKqLrTeAt7Zz06KOPxqmnnho33XTTsvFS2O3nP/957LHHHhWF7tIavvOd72Rt6ZF2eLvkkktiv/32W24dtQRNKoKo8qRqgkep63YKvHW1I5rAW/c30O233x577713dlL6vKRWSSB1xV6rCbFVc+6K43SuZzU7Rnbup5rPSJ6f62uuuSYOOuigbGpf/epXY7vttotDDz00+3sKwp1zzjkxePDgqr4BapmvwFtVxIU/WeCt8CUyQQItLSDw1tLlM3kCBAgQIECAAAECBAgQIECAAAECBAgQIECAAAECBAgQIECAAAECBAgQIECAQGsL9DbwtmjRovjBD34Qp5xySgaRgmYpZDJ27NiKYWoJYi3t/OWXX47jjjsurr/++mXjjRo1Ks4///zYbbfdKp5DOjGtJc39C1/4QrZL3BlnnBFf/OIXo1+/fsv1U0vQpKqJVHhyNWGe1GUtzp3HSM6TJ0+O/v37VzjD/z2tcx9VXdjNyQJv1UvWUv8VR1m8eHFMmjQpTj/99OxXaQfFFNha2SHwFpHCtJ/97GfjF7/4RbYj4bXXXhtbbbXVsh3f0s+uuuqqZWHESitby/eQwFuluq1xnsBba9TJLAm0qoDAW6tWzrwJECBAgAABAgQIECBAgAABAgQIECBAgAABAgQIECBAgAABAgQIECBAgAABAm0g0JvAW9pd7fLLL4/jjz8+5s2bl4U5zj333DjssMOq2jmqt0GcJ598Mo4++uh44IEHstDID3/4w9hiiy1qqs7SHeNSSOsrX/lKDB069B/6qSVoUtNkerioVQJveay9qz7t8Na9dOf7ds8994zLLrus4l0Yl/acPucnnnhitvNhOm677bbYa6+9VjqwwFvEHXfcEWnXy2TXeTe3Cy64II499tjMrtpdMdM1tXwPCbw16tuoMeMIvDXG2SgEyiog8FbWyls3AQIECBAgQIAAAQIECBAgQIAAAQIECBAgQIAAAQIECBAgQIAAAQIECBAgQKAAArUG3lIw7JZbbokTTjghZs2ala3kM5/5THz3u9+NAQMGVLWy3gbe0mA33HBDPPTQQ1lILQXv8jxqCZrkMZ/eBN5SrdLOfKuvvnq3U6vHDm95rL2rPpsVeEu7CR544IHZlObOnbvs8/DGG2/E73//+1i4cGE88sgj8dJLL8X3v//9Zbsfdr7vu9qxrt5uaT5HHHFE3HzzzTF8+PC48cYb44Mf/GBVw3S+90eOHJntTLbtttuutI+yB96SedoZ8corr8y+lzrv5Pbqq69mv0s7vqXj7LPPjpNOOqnisHAt30MCb1Xd7oU/WeCt8CUyQQItLSDw1tLlM3kCBAgQIECAAAECBAgQIECAAAECBAgQIECAAAECBAgQIECAAAECBAgQIECAQGsL1BJ4q2fYLenVI/DWyCrUEjTJY35TpkyJT37yk1nXp512WkyaNKnbYTo7V3J+6qwMgbcU2JwwYULcd999eZRpuT6nTZvWtMDb4sWLs3vk9NNPz+aUdmNMgatqjmuuuSYOOuig7JJ99tkn2+ltrbXWWmkXZQ68pe/J9PlJIcN0JOvJkydH//79l3n96le/isMPPzxmz54dI0aMiIsuuih23333ikpSy/eQwFtFtC1zksBby5TKRAm0pIDAW0uWzaQJECBAgAABAgQIECBAgAABAgQIECBAgAABAgQIECBAgAABAgQIECBAgAABAu0hUG3gbdGiRVmI4wtf+ELMmTMnQzjkkEPinHPOiaFDh9aE0mqBt5oWmcNF1QbY0i54++23XzYTgbe/F6Tzzmc5lGm5Li+99NKYOHFi9rNG7/CWxux8DxxwwAFxwQUXdBtY6zz5tHvd5z73ubj44ouzH6cw27/92791uyNZmQNvTz75ZBx99NHxwAMPxJZbbhlXXHHFP+yGl75P006Lp5xySmaaPp/nnXdeRd+lAm95f1qL37/AW/FrZIYEWllA4K2Vq2fuBAgQIECAAAECBAgQIECAAAECBAgQIECAAAECBAgQIECAAAECBAgQIECAAIEWF6gm8Pb222/HWWedFd/73vdi3rx52crT7kUpsDFkyJCaJRoZeEu7LqWg3v/8z/9kO3o9/PDD8frrr8f06dOXm3/abWnkyJGx+eabxw477BDjxo2LTTfdNPr161fzOut9YbVunXdra8fAW62+77zzTnzxi1+Mn/zkJzV1scsuu8TgwYOza9dff/3YYostsv+d7p20+9l73/ve2GijjWKNNdZYbnevZgTe0k5iRx55ZEydOjWbY9qhLQXw+vTpOTpz/fXXZ5/39NkfPnx4XHfddbHTTjt1a1bWwNuK4cCzzz47TjrppC6dX3755Wz3t+RbzXeqwFtNH9e2uqjnT21bLddiCBBosIDAW4PBDUeAAAECBAgQIECAAAECBAgQIECAAAECBAgQIECAAAECBAgQIECAAAECBAgQIPB3gUoDb88880x86UtfimuvvXbZxWm3p29/+9sxaNCgXpFWG9yqZbAFCxbEnXfeGT/+8Y/jpptuqqWLSCG4T3/609muTSnw0+yjWrciB97STlfPP/98FkKcMWNGPPbYY/Hqq6/Go48+uhzz0iDihhtuGGPGjMnCiNtss00MGDCgbuVIc0mhrnfffXe5PlcMrPV2wGYE3lLg82c/+1l2H6dj5513jgsvvDDbgay7o/NuZem8FBBMn/3VVlut2+vKGHhbcde2FDBMO2AuDUV2Bbai7z//8z/HGWecEWuvvfZKfQXeevsJbP3rBd5av4ZWQKDIAgJvRa6OuREgQIAAAQIECBAgQIAAAQIECBAgQIAAAQIECBAgQIAAAQIECBAgQIAAAQIE2lygp8Bb2tXt/PPPj29961vZzmjpSAG3FHZJoZmeAi+V8FUb3Kqkz87nzJw5M7785S/XHHRbcbwUQvn+978fEyZMqMv6q13P0vOrdVtZ4O2tt96KVOcUurnjjjtiu+22i4MOOigbpvM1aReqyZMnL7dLWa1zX3pdCrVdcMEF8Ytf/CJSgKeWI92PBxxwQHz+85/P5t63b99aumn4Nc0IvKVFJvNUy6Xh1bFjx8Z5550XW2+9dZcGs2bNihNPPDFuvvnm7PejR4+Oyy+/vMeQXDq3XoG3ehSnp10NawmQrTivFHZLn5G07hSarDRQmPq5++6746ijjorknY50T6e+Usizq6OW+fapZCu/emDroyECAm8NYTYIgdIKCLyVtvQWToAAAQIECBAgQIAAAQIECBAgQIAAAQIECBAgQIAAAQIECBAgQIAAAQIECBBovsDKAm9pR7SpU6fGN7/5zXjooYeWTXTUqFFx9tlnx/jx46Ne2Ylqg1vVqN1zzz1ZMK9zmCoFSD7+8Y/HXnvtlQWkUoAt7b7UeT0LFy7MAivPPfdc3H///XH11VdnYbDOx9e+9rVIrZ67i624tvnz58fJJ5+cBZIadXQOBuUVeEv312WXXZbtGrg0SFmP9X3qU5/KwpjDhg2rR3e59tGswFta1Io7iqXPwCmnnBITJ07M7NJnIdXlhhtuiDPPPHPZ5yeFC88999w47LDDKvr8lynwlsJuySZ9J6TvjvQ9c9FFF8Xuu+9e0X2Udt+bMmVKFi5c+plI4cLvfe978dGPfvQfgpwCbxWxtvVJAm9tXV6LI9B0AYG3ppfABAgQIECAAAECBAgQIECAAAECBAgQIECAAAECBAgQIECAAAECBAgQIECAAAEC5RXoKvD2m9/8Jk444YS47777loM58sgjs53eNtpoo7qC5RV46yrU8/Wvfz0LwFUbUkthlD/96U9ZAPDiiy9etv4U/jvppJMqCv/UgtaMwFsK2J1xxhmx6qqr5rLDW1rTd7/73fj3f//35UjSblgHHnhg7LrrrrH55ptnNRo4cOBy56RQUQoT/eUvf4kZM2bErbfeGldeeeVyobm0Y1naNS6FM3t7rGxXvN72m65vZuAtjd9VGLS7daWw209+8pNsZ8NKd9ErS+BtxXu62mDgUveuQm8pOHfFFVfELrvsslx5BN7q8Sls7T4E3lq7fmZPoOgCAm9Fr5D5ESBAgAABAgQIECBAgAABAgQIECBAgAABAgQIECBAgAABAgQIECBAgAABAgTaWKCrwNuKoYsUHPrGN74RBx10UKy22mp118gj8LZ48eIsnJYCN+lIOyX99Kc/zcJUvTnSzmRnnXVWtotTOlJI6/LLL49NNtmkN92u9NpGBN5SkGbjjTeOHXfcMQvVpF3vlgYC673DW7q3Up9HHHHEsjXvu+++ceqpp8YOO+xQcZCqM9jcuXOzgFsKYy7dGSuFM88555xs577eHO0ceEsuzzzzTLbL3rXXXtst05gxY7KdHdPnp5qdHXsTeOtN3Wq5tpYAWRrnxRdfzAzT90A6Utht0qRJ2c6M/fr1q3oq6TOS6vGFL3whu59XtqNeLfPtU03xqp65CxotIPDWaHHjESiXgMBbuepttQQIECBAgAABAgQIECBAgAABAgQIECBAgAABAgQIECBAgAABAgQIECBAgACBQgl0FXhLE0yhi7Sr0OOPP54FN4YMGZLbvPMIvKUQysSJE+Ouu+7K5n3++efHscceW1VYZ2ULfuONN+KYY45ZFhJKToceemhuPs3suN6Bt9mzZ0cKo02dOjVbVtpJ8Mwzz8xCQr097r777jjqqKNi1qxZWX8pNPTRj360V93mGXjr1cTqePG7774bjz76aFx33XVZXaZPn571vv3222cBt/333z922223msKuZQi8pV0HJ0+evCxc25uw29Kypu/ftMNmqsvxxx/fZXBO4K2OH4IW7UrgrUULZ9oEWkRA4K1FCmWaBAgQIECAAAECBAgQIECAAAECBAgQIECAAAECBAgQIECAAAECBAgQIECAAIF2FFhZ4K2Ra80j8NY5DDJy5Mi46qqrYtttt63bslopyNObRdc78JbCVHvvvXfMmzcv6l2XFXf1O+2007KdtnpzlCHw1hufnq5tpc9JLQGypetPobdLLrkk+2vavbCWnd16slzx97XM1w5v1SoX+3yBt2LXx+wItLqAwFurV9D8CRAgQIAAAQIECBAgQIAAAQIECBAgQIAAAQIECBAgQIAAAQIECBAgQIAAAQItLCDwVlvxWinIU9sK//eqegfeOocb0+5rqf+hQ4f2ZorLXVvvgFq9+6vbQluko1b6nNQSIGtmGWqZr8BbMytW/7EF3upvqkcCBP4uIPDmbiBAgAABAgQIECBAgAABAgQIECBAgAABAgQIECBAgAABAgQIECBAgAABAgQIEGiaQLsG3l588cWYOHFi3HXXXZnt+eefH8cee2z06dP7iMAbb7wRxxxzTFx77bVZ31dccUUceuihTathngPXO/C24g5vU6ZMie23374uS7DDW10Y69qJwFtdOZfrTOAtP9tW6bn3/zVrlZWaJwECzRAQeGuGujEJECBAgAABAgQIECBAgAABAgQIECBAgAABAgQIECBAgAABAgQIECBAgAABAgQygXYNvK0YfhoxYkRcdNFFsfvuu/eq8gsWLIizzjorvva1r2X97LzzznH55ZfHJpts0qt+i3pxvQNvs2fPjiOPPDKmTp2aLfmEE06IM888MwYNGtRrgrvvvjuOOuqomDVrVtZfCiSmXeR6c9jhrTd6EQJvvfPr7mqBt/xsW6VngbdWqZR5EmhNAYG31qybWRMgQIAAAQIECBAgQIAAAQIECBAgQIAAAQIECBAgQIAAAQIECBAgQIAAAQIE2kKgXQNvqThPP/10HHHEEfHAAw9ktVp77bXj61//erY72+DBg6uq35IlS+JPf/pTfPOb34yLL7542bVnn312nHTSSXXZOa6qCTXo5HoH3pJjCggef/zxMW/evGwV++67b5x66qmxww47RN++fate2dy5c+OCCy6Ib33rWzFnzpzs+hSqO+ecc6qu84qDC7xVXY7lLhB4651fd1cLvOVn2yo9C7y1SqXMk0BrCgi8tWbdzJoAAQIECBAgQIAAAQIECK2E+GEAACAASURBVBAgQIAAAQIECBAgQIAAAQIECBAgQIAAAQIECBAg0BYC7Rx4SwW655574tOf/nSkcMjSIwXfDjnkkBg/fnxst912WRAuBeD69Pl7fGDhwoVZIOu5556L+++/P66++uq44447lqt52uUttQEDBrTFvdDVIuodeEtjrLhL3tJx0255Bx54YOy6666x+eabZ64DBw5cblqLFi3K6vKXv/wlZsyYEbfeemtceeWVy4Ju6eSxY8dmAbhRo0b1ui4Cb70jFHjrnV93Vwu85WfbKj0LvLVKpcyTQGsKCLy1Zt3MmgABAgQIECBAgAABAgQIECBAgAABAgQIECBAgAABAgQIECBAgAABAgQIECDQFgLtHnhLRZo5c2Z8+ctfjptuuqkuNUsBue9///sxYcKEWG211erSZ1E7ySPwltaagmspqJZ2zOscRuytw6c+9an49re/HcOGDettV9n1nddflw676WT06NExZcqUugT18p5rpf0LvFUqVf15Am/Vm7XbFQJv7VZR6yFQLAGBt2LVw2wIECBAgAABAgQIECBAgAABAgQIECBAgAABAgQIECBAgAABAgQIECBAgAABAqUSKEPgLRU07Sp25513xo9//OOag28jRozIdos7+uijY/jw4aW4T/IKvC3Fe/311+Oiiy6K888/v+bg26BBg+KAAw6Iz3/+89mOfX379q1bbQTeekcp8NY7v+6uFnjLz7ZVehZ4a5VKmSeB1hQQeGvNupk1AQIECBAgQIAAAQIECBAgQIAAAQIECBAgQIAAAQIECBAgQIAAAQIECBAgQKAtBMoSeFtarCVLlsTLL78cDz74YNZmzJgRKXQ1ffr05eqZwm0jR46MzTffPHbYYYcYN25cbLrpptGvX7+2qHuli8g78LZ0HmnHt+effz7uu+++rCaPPfZYvPrqq/Hoo492WZcNN9wwxowZk9Vmm222iQEDBlS6pKrOE3iriusfThZ4651fd1cLvOVn2yo9C7y1SqXMk0BrCgi8tWbdzJoAAQIECBAgQIAAAQIECBAgQIAAAQIECBAgQIAAAQIECBAgQIAAAQIECBAg0BYCZQu8tUXRGriIRgXeGrgkQzVQQOAtP2yBt/xsW6VngbdWqZR5EmhNAYG31qybWRMgQIAAAQIECBAgQIAAAQIECBAgQIAAAQIECBAgQIAAAQIECBAgQIAAAQIE2kKgCIG3toC0CAIECBRcoE+fPjJSBa9RNdNTzGq0nEuAQLUCAm/VijmfAAECBAgQIECAAAECBAgQIECAAAECBAgQIECAAAECBAgQIECAAAECBAgQIECgbgICb3Wj1BEBAgQKLSDwVujyVD05gbeqyVxAgEAVAgJvVWA5lQABAgQIECBAgAABAgQIECBAgAABAgQIECBAgAABAgQIECBAgAABAgQIECBAoL4CAm/19dQbAQIEiiog8FbUytQ2L4G32txcRYBAZQICb5U5OYsAAQIECBAgQIAAAQIECBAgQIAAAQIECBAgQIAAAQIECBAgQIAAAQIECBAgQCAHAYG3HFB1SYAAgQIKCLwVsCi9mJLAWy/wXEqAQI8CAm89EjmBAAECBAgQIECAAAECBAgQIECAAAECBAgQIECAAAECBAgQIECAAAECBAgQIEAgLwGBt7xk9UuAAIFiCQi8FasevZ2NwFtvBV1PgEB3AgJv7g8CBAgQIECAAAECBAgQIECAAAECBAgQIECAAAECBAgQIECAAAECBAgQIECAAIGmCQi8NY3ewAQIEGiogMBbQ7lzH0zgLXdiAxAotYDAW6nLb/EECBAgQIAAAQIECBAgQIAAAQIECBAgQIAAAQIECBAgQIAAAQIECBAgQIAAgeYKCLw119/oBAgQaJSAwFujpBszjsBbY5yNQqCsAgJvZa28dRMgQIAAAQIECBAgQIAAAQIECBAgQIAAAQIECBAgQIAAAQIECBAgQIAAAQIECiAg8FaAIpgCAQIEGiAg8NYA5AYOIfDWQGxDESihgMBb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JRQwANV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JRQwANV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JRQwANV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JRQwANV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JRQwANVCYtuyQQIECBAgAABAgQIECBAgAABAgQIECBAgAABAgQIECBAgAABAgQIECBAgAABAgQI5CLg/excWHVKgEDRBATeilYR8yHQXgIeqNqrnlZDgAABAgQIECBAgAABAgQIECBAgAABAgQIECBAgAABAgQIECBAgAABAgQIECBAgEDzBLyf3Tx7IxMg0EABgbcGYhuKQAkFPFCVsOiWTIAAAQIECBAgQIAAAQIECBAgQIAAAQIECBAgQIAAAQIECBAgQIAAAQIECBAgQIBALgLez86FVacECBRNQOCtaBUxHwLtJeCBqr3qaTUECBAgQIAAAQIECBAgQIAAAQIECBAgQIAAAQIECBAgQIAAAQIECBAgQIAAAQIECDRPwPvZzbM3MgECDRQQeGsgtqEIlFDAA1UJi27JBAgQIECAAAECBAgQIECAAAECBAgQIECAAAECBAgQIECAAAECBAgQIECAAAECBAjkIuD97FxYdUqAQNEEBN6KVhHzIdBeAh6o2queVkOAAAECBAgQIECAAAECBAgQIECAAAECBAgQIECAAAECBAgQIECAAAECBAgQIECAQPMEvJ/dPHsjEyDQQAGBtwZiG4pACQU8UJWw6JZMgAABAgQIECBAgAABAgQIECBAgAABAgQIECBAgAABAgQIECBAgAABAgQIECBAgEAuAt7PzoVVpwQIFE1A4K1oFTEfAu0l4IGqveppNQQIECBAgAABAgQIECBAgAABAgQIECBAgAABAgQIECBAgAABAgQIECBAgAABAgQINE/A+9nNszcyAQINFBB4ayC2oQiUUMADVQmLbskECBAgQIAAAQIECBAgQIAAAQIECBAgQIAAAQIECBAgQIAAAQIECBAgQIAAAQIECOQi4P3sXFh1SoBA0QQE3opWEfMh0F4CHqjaq55WQ4AAAQIECBAgQIAAAQIECBAgQIAAAQIECBAgQIAAAQIECBAgQIAAAQIECBAgQIBA8wS8n908eyMTINBAAYG3BmIbikAJBTxQlbDolkyAAAECBAgQIECAAAECBAgQIECAAAECBAgQIECAAAECBAgQIECAAAECBAgQIECAQC4C3s/OhVWnBAgUTUDgrWgVMR8C7SXggaq96mk1BAgQIECAAAECBAgQIECAAAECBAgQIECAAAECBAgQIECAAAECBAgQIECAAAECBAg0T8D72c2zNzIBAg0UEHhrILahCBRMYLWIWLujrRUR7+1oa0bE4IgY1NEGRsSAjrZGRPSPiNU7Wuojtfd0tH4RkdoqEdG3o3Ve9rsRkdriiFjU0f4WEakt6GjvRERq8yPirxHxdkd7KyLmdbS5EfFmRPylo70REXM6WurHQYAAAQIECBAgQIAAAQIECBAgQIAAAQIECBAgQIAAAQIECBAgQIAAAQIECBAgQIAAgXYTEHhrt4paDwECXQoIvLkxCLSXQAqnrR8RwzvasIhIbb1Obd2ISC0F2trxSKG41zraKxGxtL0UEanN7mgvRkQK0TkIECBAgAABAgQIECBAgAABAgQIECBAgAABAgQIECBAgAABAgQIECBAgAABAgQIECDQCgICb61QJXMkQKDXAgJvvSbUAYGGCmwUERtHxIiO9r6ISD9LbYOISDu1OSoXSDvDvRARz3W0P0fErI72bMfPKu/NmQQIECBAgAABAgQIECBAgAABAgQIECBAgAABAgQIECBAgAABAgQIECBAgAABAgQIEMhPQOAtP1s9EyBQIAGBtwIVw1QIdAiMjIilbdOIWNo2iYhVKTVUYGFE/Cki/tipPR0RS1tDJ2MwAgQIECBAgAABAgQIECBAgAABAgQIECBAgAABAgQIECBAgAABAgQIECBAgAABAgRKLSDwVuryWzyB8ggIvJWn1lZaLIH+EbFVRGzZ0baIiNRGRcQqjZjqe97znlhnnXVirbXWWtbWXHPNWNoGDRoUqQ0cODAGDBiQtTXWWCP69++ftdVXXz1WW221WHXVVbOW+uvXr1/WVllllejbt2/06dMna+lYsmRJ1t59991YvHhxLFq0KGt/+9vfYuHChVlbsGBBvPPOOzF//vys/fWvf4233347a2+99VbMmzcva2+++eay9sYbb8TS9vrrr2f9NehYHBFPRcTMjvZkRKT2u4iY36A5GIYAAQIECBAgQIAAAQIECBAgQIAAAQIECBAgQIAAAQIECBAgQIAAAQIECBAgQIAAgfIICLyVp9ZWSqDUAgJvpS6/xTdIIO3Wtm1EbNPRPhARm+cxdgqhrb/++lkbPnx4DBs2LGtDhw6N9dZbL4YMGZK1ddddNwu2teORwnCvvfZavPrqq1l75ZVX4uWXX46XXnopa7Nnz44XX3wxaylcl9Px+4h4IiIe72i/6dgVLqfhdEuAAAECBAgQIECAAAECBAgQIECAAAECBAgQIECAAAECBAgQIECAAAECBAgQIECAQAkEBN5KUGRLJEAgQuDNXUCgvgIp2LZDRGzf0UZHxOB6DZGCaxtvvHHWRowYEe973/tio402ytqGG26YhdkclQukQNzzzz8fzz33XNb+/Oc/x6xZs+LZZ5/NWgrK1fGYGxGPRcSjHe2RiEhBOAcBAgQIECBAgAABAgQIECBAgAABAgQIECBAgAABAgQIECBAgAABAgQIECBAgAABAgQqERB4q0TJOQQItLyAwFvLl9ACmiiwWUSM6Wg7RkRq/Xs7nxReGzlyZNY222yz2HTTTbP2/ve/PwYOHNjb7l1fhcBbb70VzzzzTPzxj3/M2h/+8Id4+umns5YCcnU45kfEwx3toYhI7Q916FcXBAgQIECAAAECBAgQCTSDlwAAIABJREFUIECAAAECBAgQIECAAAECBAgQIECAAAECBAgQIECAAAECBAi0n4DAW/vV1IoIEOhCQODNbUGgMoFVI2LXjrZzROwSEcMqu7Trs7bYYovYaqutYsstt8xa+vuoUaOE2nqD2sBrUxjuqaeeipkzZ8aTTz6Ztd/97nfZ33t5vBQR0yPigYi4v6Mt7GWfLidAgAABAgQIECBAgAABAgQIECBAgAABAgQIECBAgAABAgQIECBAgAABAgQIECBAoPUFBN5av4ZWQIBABQICbxUgOaWUAu+NiA9FxLiIGBsR/yciavq8DBs2LEaPHh3bbLNN1j7wgQ9kbdVVU4bO0W4CCxcujCeeeCJrjz/+eNYee+yxeOmllGOr6UgPpfdFxL0RMS0ifh0Rf6mpJxcRIECAAAECBAgQIECAAAECBAgQIECAAAECBAgQIECAAAECBAgQIECAAAECBAgQINDKAgJvrVw9cydAoGKBmgI8FffuRAKtIzA4Ij4cEbtFxO4RsWMtUx8xYkTssMMOWdtuu+1i++23jw022KCWrlzTZgIvvPBCPProozFjxox45JFHsjZr1qxaV/lwRNwdEfdExF0RMbfWjlxHgAABAgQIECBAgAABAgQIECBAgAABAgQIECBAgAABAgQIECBAgAABAgQIECBAgEDLCAi8tUypTJQAgd4ICLz1Rs+1rS6wR0R8JCLSn2kXt6qOtddeO3baaacYM2ZM1nbccccYPnx4VX04udwCs2fPjocffjgeeuihrD344IMxZ86cWlDS7m93RsSvOv6spQ/XECBAgAABAgQIECBAgAABAgQIECBAgAABAgQIECBAgAABAgQIECBAgAABAgQIECBQbAGBt2LXx+wIEKiTgMBbnSB10xICoyJir4jYs6MNqGbWW2+9dey6666xyy67ZC393UGg3gK//e1vY/r06Vm7//77I/29yuPtiJja0W6PiKeqvN7pBAgQIECAAAECBAgQIECAAAECBAgQIECAAAECBAgQIECAAAECBAgQIECAAAECBAgUU0DgrZh1MSsCBOosIPBWZ1DdFU5gfER8LCLSn1tWM7u0e9u4ceOyNnbs2FhvvfWqudy5BOoi8Morr8S9994b06ZNy1raBa7K48mIuDUibun4s8rLnU6AAAECBAgQIECAAAECBAgQIECAAAECBAgQIECAAAECBAgQIECAAAECBAgQIECAQEEEBN4KUgjTIEAgXwGBt3x99d54gSERsU9EfDwi/m9EDKx0CjvuuGN8+MMfjt133z122223GDx4cKWXOo9AwwTmzp0b99xzT9x9991x1113xcMPP1zN2G9FxP+LiP+OiJsj4tVqLnYuAQIECBAgQIAAAQIECBAgQIAAAQIECBAgQIAAAQIECBAgQIAAAQIECBAgQIAAAQJNFRB4ayq/wQkQaJSAwFujpI2Tp8CmEfGJjvaRSgcaOXJkfPSjH42PfOQjsccee8S6665b6aXOI1AYgddeey3uvPPO+NWvfhV33HFHPP3009XM7VcRcWNH+2M1FzqXAAECBAgQIECAAAECBAgQIECAAAECBAgQIECAAAECBAgQIECAAAECBAgQIECAAIGGCwi8NZzcgAQINENA4K0Z6sash8AWEbF/ROwXEbtU0uHqq68ee++9d+y1116x5557xhZbpC4cBNpLYObMmTF16tS4/fbb47bbbot33nmn0gVOj4jrI+K6iJhZ6UXOI0CAAAECBAgQIECAAAECBAgQIECAAAECBAgQIECAAAECBAgQIECAAAECBAgQIECgYQICbw2jNhABAs0UEHhrpr6xqxUYGREHRcQBEbFTJRdvvvnm8bGPfSxr48ePj759+1ZymXMItIXAu+++G7feemvccsstWfv9739f6boejIhrI+LqiKhqy7hKB3AeAQIECBAgQIAAAQIECBAgQIAAAQIECBAgQIAAAQIECBAgQIAAAQIECBAgQIAAAQJVCwi8VU3mAgIEWlFA4K0Vq1auOa8fEYdExMERMa6SpY8bNy722Wef+PjHPx7bbrttJZc4h0ApBH7zm9/Ef//3f8fNN98c06ZNq3TN6cSrIuLKiHix0oucR4AAAQIECBAgQIAAAQIECBAgQIAAAQIECBAgQIAAAQIECBAgQIAAAQIECBAgQIBA3QUE3upOqkMCBIooIPBWxKqY06oR8cmI+KeI2KcSjhRu+8QnPpG1DTbYoJJLnEOg1AIvvPBC3HjjjVlLIbgKj5sj4r8i4oqIWFjhNU4jQIAAAQIECBAgQIAAAQIECBAgQIAAAQIECBAgQIAAAQIECBAgQIAAAQIECBAgQKA+AgJv9XHUCwECBRcQeCt4gUo2vT0j4rCO1r+nte+3336x//77R/pzrbXW6ul0vydAYCUCb7zxRlx//fVx3XXXZX9WcMyPiMs72tQKzncKAQIECBAgQIAAAQIECBAgQIAAAQIECBAgQIAAAQIECBAgQIAAAQIECBAgQIAAAQK9FxB4672hHggQaAEBgbcWKFKbT3GTiDg8IiZGxKie1rrvvvvGgQcemLU111yzp9P9ngCBKgXefPPNuOaaa7J20003VXL1UxHxy4i4NCL+VMkFziFAgAABAgQIECBAgAABAgQIECBAgAABAgQIECBAgAABAgQIECBAgAABAgQIECBAoCYBgbea2FxEgECrCQi8tVrF2me+B0fEkRHxiZ6W9OEPfzgOOeSQOPjgg2O99dbr6XS/J0CgTgKvvPJKXHXVVXHllVfGXXfdVUmvN0bExRFxVSUnO4cAAQIECBAgQIAAAQIECBAgQIAAAQIECBAgQIAAAQIECBAgQIAAAQIECBAgQIAAgaoEBN6q4nIyAQKtKiDw1qqVa815vz8ijo6IoyJio+6WsPXWW8cnP/nJOPTQQ2PkyJGtuVqzJtBGAk8//XRMmTIlrrjiivjtb3/b08qei4iLIuLCiHimp5P9ngABAgQIECBAgAABAgQIECBAgAABAgQIECBAgAABAgQIECBAgAABAgQIECBAgACBigQE3ipichIBAq0uIPDW6hVsjfnvExGfiogDu5vu4MGDY8KECVn70Ic+1BorM0sCJRT49a9/HZdddlnW5s6d25PANRHx84i4uacT/Z4AAQIECBAgQIAAAQIECBAgQIAAAQIECBAgQIAAAQIECBAgQIAAAQIECBAgQIAAgW4FBN7cIAQIlEJA4K0UZW7KIteIiGM72jbdzWCvvfaKww8/PCZOnBirrLJKUyZrUAIEqhdYvHhx/PKXv4xLL700br/99p46eDwiftbR/trTyX5PgAABAgQIECBAgAABAgQIECBAgAABAgQIECBA4P+zdydQUlRnG8cflqDECCougCgaF0CDCCqLIGgU0M8FMaCyiyCrDCA6sgQQkG0ijAyCiCCrKEJEMAZBSETZVBTQKCbGGBRZolGBKMEgfOdWaNLT9lLVXdVd1f2vczyJM1X3vvd3b8+M1fX0RQABBBBAAAEEEEAAAQQQQAABBBDIMoFzJF0t6VVJf09ybG4G3u5KsZYkh8BlCCCAQGIBAm+JjTjDmUA1Sd0ldZN0QqxLK1asqE6dOqljx4666KKLnPXA2Qgg4DuBDz74QHPnztWcOXO0e/fuePV9K2m6pCck/dl3A6EgBBBAAAEEEEAAAQQQQAABBBBAAAEEEEAAAQQQQAABBBBAAAEEEEAAAQQQQAABBBBAAAEEvBP45GjTI5IMm7kReDNBt+FH6zjXu6HSMgIIIJC8AIG35O24sriASZr3kHRHPJjrrrtOnTt3Vtu2bfFDAIEsFViwYIFmzZqlVatWJRrhQknTjv6xnuhcvo8AAggggAACCCCAAAIIIIAAAggggAACCCCAAAIIIIAAAggggAACCCCAAAIIIIAAAggggEDQBcxz9388Ogizy5vT4FsqgbdQ0M3sNGeOa3iON+jLifoRyF4BAm/ZO7fpGlkrSb2O/rKL2ufxxx+vrl276u6771bt2rXTVRf9IIBAhgU2b96sp556SjNmzNC///3veNWYP9qnSlqc4ZLpHgEEEEAAAQQQQAABBBBAAAEEEEAAAQQQQAABBBBAAAEEEEAAAQQQQAABBBBAAAEEEEAAAa8FzC5vodCZ6ctJ8C2ZwFtk0C3UJ7u7eT3TtI8AAkkLEHhLmi7nL+wi6V5Jl8aSqFGjhu655x7rn5/97Gc5DwYAArkq8K9//UtPPvmk9c+2bdviMWyR9JikmblqxbgRQAABBBBAAAEEEEAAAQQQQAABBBBAAAEEEEAAAQQQQAABBBBAAAEEEEAAAQQQQAABBLJeIHyXt/DB2gm+OQm8RQu6hfpjd7esX2YMEIFgCxB4C/b8ZaL6PpL6SjovVudNmzZVjx49dNttt2WiPvpEAAEfCzz//POaNm2aXnnllXhVfixpkqTJPh4KpSGAAAIIIIAAAggggAACCCCAAAIIIIAAAggggAACCCCAAAIIIIAAAggggAACCCCAAAIIIJCsQOQub+HtxAu+2Qm8xQu6mX5M++zuluzMcR0CCKRFgMBbWpgD30lJSf2P/nNmrNF06NBBPXv2VIMGDQI/YAaAAALeCmzYsEGPP/645s2bF6+jzyUVHv3nsLcV0ToCCCCAAAIIIIAAAggggAACCCCAAAIIIIAAAggggAACCCCAAAIIIIAAAggggAACCCCAAAJpE4i1y1t4AdGCb/ECb4mCbqG22d0tbdNMRwggkKwAgbdk5XLjOrM+Bki6T1KlaEMuXbq07r33XvXu3Vvnn39+bqgwSgQQcE3gr3/9q6ZMmaLHHntMhw4ditXuLkkTJU2QFPlHumu10BACCCCAAAIIIIAAAggggAACCCCAAAIIIIAAAggggAACCCCAAAIIIIAAAggggAACCCCAAAJpFIi3y1t4GeHBN3NN+GGe+bcbdDPXsbtbGieYrhBAIHkBAm/J22X7lf0k3S8p6o5uJ510kvLy8tSnTx+deuqp2W7B+BBAwGOBL7/8UpMnT1ZRUZG++eabWL2ZHd8ekfSox+XQPAIIIIAAAggggAACCCCAAAIIIIAAAggggAACCCCAAAIIIIAAAggggAACCCCAAAIIIIAAAl4L2NnlLbwGE1Y7J6KoaF+LVze7u3k9q7SPAAKuCBB4c4UxqxrpLilf0s+jjeqMM85Qv3791LdvX5UtWzarBs5gEEAg8wIHDhzQpEmT9Oijj2rPnj2xCvqbpAJJT2S+YipAAAEEEEAAAQQQQAABBBBAAAEEEEAAAQQQQAABBBBAAAEEEEAAAQQQQAABBBBAAAEEEEAgaQG7u7wl3UHYhezu5oYibSCAQFoECLylhTkQnbSRNFDSJdGqrVSpku677z71799fpUqVCsSAKBIBBIIr8MMPP6iwsFATJ07Url27Yg3kXUnjJD0T3JFSOQIIIIAAAggggAACCCCAAAIIIIAAAggggAACCCCAAAIIIIAAAggggAACCCCAAAIIIIBADgs43eUtFSp2d0tFj2sRQCCtAgTe0srty86aShoiqUm06k4//XTdf//9GjBggEqWLOnLAVAUAghkr8Dhw4c1YcIEPfLII/rHP/4Ra6BrJI2W9Er2SjAyBBBAAAEEEEAAAQQQQAABBBBAAAEEEEAAAQQQQAABBBBAAAEEEEAAAQQQQAABBBBAAIEsFUjHLm/s7pali4dhIZCtAgTesnVmE4+rpqRfS7o92qnlypVTfn6+HnjgAZUpUyZxa5yBAAIIeCjw/fff6ze/+Y0KCgq0b9++WD09J+lhSe95WApNI4AAAggggAACCCCAAAIIIIAAAggggAACCCCAAAIIIIAAAggggAACCCCAAAIIIIAAAggg4KZAOnZ5Y3c3N2eMthBAwHMBAm+eE/uug5MkDZPUP1plJUqU0MCBA/Xggw+qfPnyviueghBAILcF9u7dq/Hjx2vcuHE6cuRILIxCSSMlfZPbWoweAQQQQAABBBBAAAEEEEAAAQQQQAABBBBAAAEEEEAAAQQQQAABBBBAAAEEEEAAAQQQQCAgAl7u8sbubgFZBJSJAAL/EyDwlluroY+khySdEm3YPXv21KBBg3TWWWfllgqjRQCBwAl89tlnGjt2rB5//PFYtX919Ofd5MANjoIRQAABBBBAAAEEEEAAAQQQQAABBBBAAAEEEEAAAQQQQAABBBBAAAEEEEAAAQQQQAABBHJNwMtd3tjdLddWE+NFIAsECLxlwSTaGELzo7sd1Y12bqtWrTRkyBBdeumlNpriFAQQQMA/Alu2bNHo0aO1ePHiWEW9eXRXyxX+qZpKEEAAAQQQQAABBBBAAAEEEEAAAQQQQAABBBBAAAEEEEAAAQQQQAABBBBAAAEEEEAAAQQQ+JGAF7u8sbsbCw0BBAIpQOAtkNNmu+gqkh6W1CnaFQ0aNNDQoUN1ww032G6QExFAAAE/CixfvlyjRo3Shg0bYpU3R9KvJe3wY/3UhAACCCCAAAIIIIAAAggggAACCCCAAAIIIIAAAggggAACCCCAAAIIIIAAAggggAACCCCQ8wJe7PLG7m45v6wAQCCYAgTegjlvdqruL2m0pLKRJ1euXFnDhw9Xt27d7LTDOQgggEBgBKZPn64RI0Zo586d0Wo+IGmIpMLADIhCEUAAAQQQQAABBBBAAAEEEEAAAQQQQAABBBBAAAEEEEAAAQQQQAABBBBAAAEEEEAAAQRyScDNXd7Y3S2XVg5jRSDLBAi8ZdmESrpK0lhJDaMNLT8/Xw899JDKlv1RDi77JBgRAgjkpMCBAwesn3MFBQWxxr9O0iBJr+ckEINGAAEEEEAAAQQQQAABBBBAAAEEEEAAAQQQQAABBBBAAAEEEEAAAQQQQAABBBBAAAEEEPCrgJu7vLG7m19nmboQQCChAIG3hESBOaG0pPGS7otW8c0336xRo0apVq1agRkQhSKAAAKpCGzdulVDhw7Viy++GKuZiZIelHQolX64FgEEEEAAAQQQQAABBBBAAAEEEEAAAQQQQAABBBBAAAEEEEAAAQQQQAABBBBAAAEEEEAAARcF3Njljd3dXJwQmkIAgfQLEHhLv7kXPd4q6TeSzo9svGrVqho9erTatWvnRb+0iQACCPhe4Omnn9aQIUO0ffv2aLX+VdIDkl7w/UAoEAEEEEAAAQQQQAABBBBAAAEEEEAAAQQQQAABBBBAAAEEEEAAAQQQQAABBBBAAAEEEEAgFwTc2OWN3d1yYaUwRgSyWIDAW7Ant5ykRyTdE20Y9913n8aOHasyZcoEe5RUjwACCKQo8P3332vQoEGaONFs6hb1eFLS/ZL2pdgVlyOAAAIIIIAAAggggAACCCCAAAIIIIAAAggggAACCCCAAAIIIIAAAggggAACCCCAAAIIIJCqQCq7vLG7W6r6XI8AAhkXIPCW8SlIuoBWkkxy46zIFho1aqRx48apYcOGSTfOhQgggEA2Cqxbt04DBw7U2rVrow3vM0n3SVqcjWNnTAgggAACCCCAAAIIIIAAAggggAACCCCAAAIIIIAAAggggAACCCCAAAIIIIAAAggggAACgRFIZZc3dncLzDRTKAIIxBIg8Ba8tVFW0qOSukUrffz48crPzw/eqKgYAQQQSKNAQUGBHnzwwVg9TpfUT9KBNJZEVwgggAACCCCAAAIIIIAAAggggAACCCCAAAIIIIAAAggggAACCCCAAAIIIIAAAggggAACCIQLJLPLG7u7sYYQQCArBAi8BWsa/0/SJEnnR5Z9ww036JFHHtFFF10UrBFRLQIIIJAhgQ8++ED333+/li9fHq2Cv0rqK+n3GSqPbhFAAAEEEEAAAQQQQAABBBBAAAEEEEAAAQQQQAABBBBAAAEEEEAAAQQQQAABBBBAAAEEclsgmV3e2N0tt9cMo0cgawQIvAVnKsdJ+tF2RKVLl9aECROUl5cXnJFQKQIIIOAjgaKiIg0YMECHDh2KVtV4SQN9VC6lIIAAAggggAACCCCAAAIIIIAAAggggAACCCCAAAIIIIAAAggggAACCCCAAAIIIIAAAgjkjoCTXd7Y3S131gUjRSDrBQi8+X+KL5U0RdKVkaVef/31KiwsVPXq1f0/CipEAAEEfCzw4Ycfqn///nr55ZejVbleUm9JW3w8BEpDAAEEEEAAAQQQQAABBBBAAAEEEEAAAQQQQAABBBBAAAEEEEAAAQQQQAABBBBAAAEEEMg+ASe7vLG7W/bNPyNCIGcFCLz5e+p7SHo8WokFBQV64IEH/F091SGAAAIBE/jNb36j/Pz8WFX3lDQtYEOiXAQQQAABBBBAAAEEEEAAAQQQQAABBBBAAAEEEEAAAQQQQAABBBBAAAEEEEAAAQQQQACBYAvY2eWN3d2CPcdUjwACEQIE3vy5JI47Gqq4K7K8+vXrq6ioSFdccYU/K6cqBBBAIOACb731lvLy8rRx48ZoI5ktyYSRDwZ8mJSPAAIIIIAAAggggAACCCCAAAIIIIAAAggggAACCCCAAAIIIIAAAggggAACCCCAAAIIIBAMATu7vLG7WzDmkioRQMCmAIE3m1BpPK2BpOmSfhHZ5/333y+z+xAHAggggID3AmYXzUceeSRaR3+S1E3SBu+roAcEEEAAAQQQQAABBBBAAAEEEEAAAQQQQAABBBBAAAEEEEAAAQQQQAABBBBAAAEEEEAAAQQUb5c3dndjgSCAQNYJEHjz15T2lDQ1sqSKFStq6tSpatmypb+qpRoEEEAgywWWLFmiXr16affu3dFG2kvS41lOwPAQQAABBBBAAAEEEEAAAQQQQAABBBBAAAEEEEAAAQQQQAABBBBAAAEEEEAAAQQQQAABBDIvEG+XN3Z3y/z8UAECCLgsQODNZdAUmjOhiR6R1998882aNm2aKleunELTXIoAAgggkKzAzp071aNHD7344ovRmpgmyYSVORBAAAEEEEAAAQQQQAABBBBAAAEEEEAAAQQQQAABBBBAAAEEEEAAAQQQQAABBBBAAAEEEPBSINoub+zu5qU4bSOAQMYECLxljP5Yx+dJmiXpqshSRowYoWHDhmW+QipAAAEEENDIkSM1fPjwaBKvS+os6WOYEEAAAQQQQAABBBBAAAEEEEAAAQQQQAABBBBAAAEEEEAAAQQQQAABBBBAAAEEEEAAAQQQ8Egg2i5v7O7mETbNIoBAZgUIvGXW/0ZJsyWdGl7GGWecoSeffFJmdzcOBBBAAAH/CJhd3u655x7t2bMnsqgvJd0l6SX/VEslCCCAAAIIIIAAAggggAACCCCAAAIIIIAAAggggAACCCCAAAIIIIAAAggggAACARE4EpA6KRMBBBBAAAEEgisQqAxZoIoN7pqIWnlfSY9Gfue6667TzJkzdfbZZ2fZcBkOAgggkB0Cn376qbp06aJVq1ZFG1A/SZOyY6SMAgEEEEAAAQQQQAABBBBAAAEEEEAAAQQQQAABBBBAAAEEEEAAAQQQQAABBBBAIE0CBN7SBE03CCCAAAII5LBAoDJkgSo2ixZVkaQ+kePp27evHn30Rxm4LBo2Q0EAAQSyR6Bfv36aNClqtm2ypLzsGSkjQQABBBBAAAEEEEAAAQQQQAABBBBAAAEEEEAAAQQQQAABBBBAAAEEEEAAAQQQ8FiAwJvHwDSPAAIIIIAAAgpUhixQxWbB4jpR0nxJt0SO5fHHH1ePHj2yYIgMAQEEEMgdgWnTpqlnz57RBrxMUntJ+3NHg5EigAACCCCAAAIIIIAAAggggAACCCCAAAIIIIAAAggggAACCCCAAAIIIIAAAggkKUDgLUk4LkMAAQQQQAAB2wKBypAFqljbU+DPE6tLWiCpdnh5Z555pubOnatf/vKX/qyaqhBAAAEE4gr84Q9/UMeOHfX5559HnrdZUltJH0KIAAIIIIAAAggggAACCCCAAAIIIIAAAggggAACCCCAAAIIIIAAAggggAACCCCAQBwBAm8sDwQQQAABBBDwWiBQGbJAFev1zHnY/jWSnpV0engfV111lebNm6eqVat62DVNI4AAAgh4LbB9+3Z16NBBr7/+emRX/5B0p6Q/el0D7SOAAAIIIIAAAggggAACCCCAAAIIIIAAAggggAACCCCAAAIIIIAAAggggAACCARWgMBbYKeOwhFAAAEEEAiMQKAyZIEqNjBLoHihdxwNuxX7art27TR//vyADomyEUAAAQSiCbRv315PP/10tG+Z0NtC1BBAAAEEEEAAAQQQQAABBBBAAAEEEEAAAQQQQAABBBBAAAEEEEAAAQQQQAABBBCIIkDgjWWBAAIIIIAAAl4LBCpDFqhivZ45D9rvLemxyHYHDhyosWPHetAdTSKAAAIIZFpg0KBBGjduXLQy7pU0JdP10T8CCCCAAAIIIIAAAggggAACCCCAAAIIIIAAAggggAACCCCAAAIIIIAAAggggIDvBAi8+W5KKAgBBBBAAIGsEwhUhixQxQZsqfxa0qjImidNmqS8vLyADYVyEUAAAQScCBQVFalv377RLhkq6WEnbXEuAggggAACCCCAAAIIIIAAAggggAACCCCAAAIIIIAAAggggAACCCCAAAIIIIBAdgscOXKEwFt2TzGjQwABBBBAIOMCJUqUCFSGLFDFZnx27RdQIOmByNOfffZZ3XHHHfZb4UwEEEAAgcAKLFy4UHfeeWe0+n8jKT+wA6NwBBBAAAEEEEAAAQQQQAABBBBAAAEEEEAAAQQQQAABBBBAAAEEEEAAAQQQQAABVwUIvLnKSWMIIIAAAgggEEWAwBvLYoqkXuEMJ598shYtWqRrr70WHQQQQACBHBJYvXq1Wrdura+//jpy1FMl9c4hCoaKAAIIIIAAAggggAACCCCAAAIIIIAAAggggAACCCCAAAIIIIAAAggggAACCCAQQ4DAG0sDAQQQQAABBLwWIPDmtbC/239KUufwEs8991wtXrxYder0S0/aAAAgAElEQVTU8XflVIcAAggg4InAO++8o1atWumTTz6JbH+WpLs96ZRGEUAAAQQQQAABBBBAAAEEEEAAAQQQQAABBBBAAAEEEEAAAQQQQAABBBBAAAEEAiNA4C0wU0WhCCCAAAIIBFaAwFtgpy7lwudLahfeSs2aNbVkyRKdd955KTdOAwgggAACwRX4+OOP1bJlS7333nuRg3haUvvgjozKEUAAAQQQQAABBBBAAAEEEEAAAQQQQAABBBBAAAEEEEAAAQQQQAABBBBAAAEEUhUg8JaqINcjgAACCCCAQCIBAm+JhLLz+wsktQkfWv369a2wW8WKFbNzxIwKAQQQQMCRwO7du63Q28aNGyOve0ZSW0eNcTICCCCAAAIIIIAAAggggAACCCCAAAIIIIAAAggggAACCCCAAAIIIIAAAggggEDWCBB4y5qpZCAIIIAAAgj4VoDAm2+nxrPCfhR2a9KkiZYuXary5ct71ikNI4AAAggET2Dv3r1q0aKF1qxZE1k8obfgTScVI4AAAggggAACCCCAAAIIIIAAAggggAACCCCAAAIIIIAAAggggAACCCCAAAKuCBB4c4WRRhBAAAEEEEAgjgCBt9xaHvMktQ8f8rXXXqsXX3xRZcuWzS0JRosAAgggYEvgwIEDuvnmm7V69erI8+dL6mCrEU5CAAEEEEAAAQQQQAABBBBAAAEEEEAAAQQQQAABBBBAAAEEEEAAAQQQQAABBBDIGgECb1kzlQwEAQQQQAAB3woQePPt1Lhe2FOSOoe3et111+l3v/udjjvuONc7o0EEEEAAgewROHjwoG666SatWrUqclCzJN2dPSNlJAgggAACCCCAAAIIIIAAAggggAACCCCAAAIIIIAAAggggAACCCCAAAIIIIAAAokECLwlEuL7CCCAAAIIIJCqAIG3VAWDcf0USb3CSzU7u7300kuE3YIxf1SJAAIIZFzAhN5uvPHGaDu9TZXUO+MFUgACCCCAAAIIIIAAAggggAACCCCAAAIIIIAAAggggAACCCCAAAIIIIAAAggggEBaBAi8pYWZThBAAAEEEMhpAQJv2T/94yXlhw+zcePGWr58uX76059m/+gZIQIIIICAawLfffedbrjhBr322muRbRZIetC1jmgIAQQQQAABBBBAAAEEEEAAAQQQQAABBBBAAAEEEEAAAQQQQAABBBBAAAEEEEDAtwIE3nw7NRSGAAIIIIBA1ggQeMuaqYw6kMGSRod/p27dulqxYoVOOumk7B45o0MAAQQQ8ETgm2++UfPmzfXmm29Gtj9E0hhPOqVRBBBAAAEEEEAAAQQQQAABBBBAAAEEEEAAAQQQQAABBBBAAAEEEEAAAQQQQAAB3wgQePPNVFAIAggggAACWStA4C1rp1Y9JD0ePrxf/OIXWrlypSpVqpS9o2ZkCCCAAAKeC+zatUvNmjXTn/70p8i+ekqa5nkBdIAAAggggAACCCCAAAIIIIAAAggggAACCCCAAAIIIIAAAggggAACCCCAAAIIIJAxAQJvGaOnYwQQQAABBHJGgMBbdk71ryQtDh/a2WefrVdeeUUXXnhhdo6YUSGAAAIIpFXgL3/5i5o2bapPP/00st9Wkn6b1mLoDAEEEEAAAQQQQAABBBBAAAEEEEAAAQQQQAABBBBAAAEEEEAAAQQQQAABBBBAIG0CBN7SRk1HCCCAAAII5KwAgbfsm/qGktZIKhUa2oknnqjVq1friiuuyL7RMiIEEEAAgYwJvPXWW7r22mu1f//+8Bp+kNRE0rqMFUbHCCCAAAIIIIAAAggggAACCCCAAAIIIICAhwI80OUhLk0jgAACLgoE7YEYF4dOUwgggAACCCCAAAIIeC7A/RHPiekAAQQQQACBnBcI2v29Ejk/Y/EBzpH0mqSzwk9bvny5rr/+eugQQAABBBBwXeDll1/WDTfcENnuZ5IaS/q76x3SIAIIIIAAAggggAACCCCAAAIIIIAAAgggkGEBHujK8ATQPQIIIGBTIGgPxNgcFqchgAACCCCAAAIIIOALAe6P+GIaKAIBBBBAAIGsFgja/T0Cb7GXY0lJr0u6MvyUuXPnqkOHDlm9iBkcAggggEBmBebNm6eOHTtGFrFe0lWSDme2OnpHAAEEEEAAAQQQQAABBBBAAAEEEEAAAQTcFcjkA11//vOfdccdd2jr1q1q3ry5nn76aVWoUMHdAbrY2j//+U+1a9dOK1assFpdu3atGjZs6GIP3jVlbNu3b2910L17dxUWFqps2bLedZhCy+HOQVgX69atU6NGjawRB6Fep1MTtHUfpLVu5sJJvUF7IMbpWuN8BBBAAAEEEEAAAQQyKZDJ+yOZHDd9I4AAAggggED6BIJ2f4/AW+y18bSktuHfHj9+vPLz89O3mugJAQQQQCBnBQoKCvTggw9Gjn+BpHY5i8LAEUAAAQQQQAABBBBAAAEEEEAAAQQQQCArBTL5QFe6Am/hgZL58+dbobVkjqAFf8LH6CRUk4yNm9cQeHNTM/W2grbug7TWzew4qTdoD8SkvvpoAQEEEEAAAQQQQACB9Alk8v5I+kZJTwgggAACCCCQSYGg3d8j8BZ9tYyUNDT8W3369FFRUVEm1xZ9I4AAAgjkmEBeXp4mT54cOepRkoblGAXDRQABBBBAAAEEEEAAAQQQQAABBBBAAIEsFsjkA10E3tK3sJyEamJVFd6GG5XHCh8SeHND1702CLy5ZxmtJSevzaA9EOOtHK0jgAACCCCAAAIIIOCuQCbvj7g7ElpDAAEEEEAAAb8KBO3+HoG3H68k83GK88O/fPPNN2vZsmV+XXPUhQACCCCQxQK33HKLXnzxxcgRtjcfuJnFw2ZoCCCAAAIIIIAAAggggAACCCCAAAIIIJBDApl8oIvAW/oWmpNQTayqghZ4c7vetWvXqmHDhj/iWbdunRo1amR9vXnz5taOXRUqVEjf5B7tad++ffr973+vpUuXavPmzTKvrxNPPFGXXnqpmjRpojvuuEMXXXSRSpYs6ag2Am+OuByf7OS1GbQHYhxjcAECCCCAAAIIIIAAAhkUyOT9kQwOm64RQAABBBBAII0CQbu/R+Ct+OKoI2mjpJ+EvnzxxRfLvEFQvnz5NC4jukIAAQQQQOC/Anv37rXevH7//ffDSf4jqb6kd3BCAAEEEEAAAQQQQAABBBBAAAEEEEAAAQSCLhDtgS43g0Ldu3dXYWGhypYt+yOqXAy8hYejvFo7I0eO1NChQ4s17yRUE6suN9eF6cPrHd7crtevgbdDhw5p0aJFGjFihBVyi3d07NhRDz/8sM466yzbyy/VwJvbaz7WPIQGlMpajxyrbaQEJ0Z7TSZTb9AeiHHLj3YQQAABBBBAAAEEEEiHAIG3dCjTBwIIIIAAArktELT7ewTe/rdeTcjtTUmXhr70k5/8ROvXr9fll1+e26ua0SOAAAIIZFRg06ZNuvLKK/Wf/5ic27Fji6S6kop9MaOF0jkCCCCAAAIIIIAAAggggAACCCCAAAIIIJCEgNeBt0GDBmnUqFEqVarUj6oj8JbEhNm4JB2Bt3hBRhslxj0lPHSUyo5puRB4O3DggAoKCvTQQw/ZZq9Xr56mTJmiyy67zNY1BN5sMcU9icBb6oa0gAACCCCAAAIIIICA1wIE3rwWpn0EEEAAAQQQIPAW3DUwW1Kn8PJjfaJfcIdI5QgggAACQRWI8ab4HEl3BXVM1I0AAggggAACCCCAAAIIIIAAAggggAACCBgBrwNv8YIe6Qq8mcDdsGHDrAmPV0+iFZFq8Me07/ZuV9FqJvD2X5VUdvpKtBbCvx8+p6kE9Jz0ac41O7tNmDBBAwcOPHap6b9v375q3LixTjjhBOuc7du3a9q0aXriiSe0f/9+61wTeps1a5Zq1KiRsNtU173ba54d3hJOGScggAACCCCAAAIIIIBAEgIE3pJA4xIEEEAAAQQQcCRA4M0Rl29OzpM0Kbwac1N+7NixvimQQhBAAAEEEDCfQjxu3LhIiL6SitBBAAEEEEAAAQQQQAABBBBAAAEEEEAAAQSCKuDFA13hAbM5c+aoY8eOUXnSEXj74YcfNHTo0GPvPfbv39+611umTBnHU5Zq8Mdxhy5e4Eb4y4027AzJix3evNyRLlOBtz/84Q9q3769du3aZbGa99gHDx6sE0888UfMR44c0Zo1a9SjRw+Z1505zOty8uTJKleuXNxpSXXdh/skMw9mFzvzujWBPXN4GXizsz6d1pOoTSevq6A9EJNo7HwfAQQQQAABBBBAAAE/CXhxf8RP46MWBBBAAAEEEMi8QNDu75XIPFnGK6gvaUN4Ff/3f/+nl156KeOFUQACCCCAAAKRAjfeeKN+//vfR365gaSNaCGAAAIIIIAAAggggAACCCCAAAIIIIAAAkEUcPuBrsgwyMqVK9W0adOoNOkIvO3du1ddu3bV4sWLrRquv/56zZs3T6eeeqrj6Uo1+OO4QxcvcBKqidWtG23YGRKBt8RKX3/9tUx4bNGiRdbJvXr1UkFBgbWrW7zDhN46depk7fpmjvnz56tdu3Zxr0l13RN4iz+fTl5XQXsgJvFK5gwEEEAAAQQQQAABBPwj4Pb9Ef+MjEoQQAABBBBAwC8CQbu/R+BN2izp0tACqlixojZt2qQzzzzTL2uKOhBAAAEEEDgm8Pnnn+vyyy/X7t27w1W2SKoNEwIIIIAAAggggAACCCCAAAIIIIAAAgggEEQBtx/o+uKLL9S2bVutWrVKNWvW1HPPPafq1atHpUlH4O3tt9/WzTfffGwXLLP71ZIlS3Tttdc6nq5Ugz+OO3TxAiehmljdutGGnSEReEustHTpUnXo0EH79+9XrVq1tHDhQlWrVi3hhYcOHdLw4cM1ZswY69yWLVtq5syZOvnkk2Nem+q6J/AWf1qcvK6C9kBMwgXJCQgggAACCCCAAAII+EjA7fsjPhoapSCAAAIIIICATwSCdn8v1wNvj0nqHb52XnjhBbVo0cIny4kyEEAAAQQQ+LGAeRP51ltvjfzGFEn34oUAAggggAACCCCAAAIIIIAAAggggAACCARNwO0HusIDZjfeeKO1m1qsMI3XgbcjR46osLBQAwYMKDYteXl51m5Yxx13nKPpSjX4E6uzUaNGadiwYda37ey4lYybk1BNrDrD23AEF3Hy2rVr1bBhw5hNEHiLr3vw4EHl5+erqKjIOnHChAnq37+/SpSw9/jB+++/r9atW2vbtm2yEwBNdd0TeIs/n05em0F7ICaVnxNciwACCCCAAAIIIIBAugXcvj+S7vrpDwEEEEAAAQT8LxC0+3v27jj73z2ZCm+XtDD8wkGDBh37JLlkGuQaBBBAAAEE0iUwePBgjR07NrK7OyQ9l64a6AcBBBBAAAEEEEAAAQQQQAABBBBAAAEEEHBDwO0HusxuUV27drVKM+//mTBXqVKlopaaTHDLyZg/+eQTtWnTRm+88YYqVapkXbpr1y7r/z/77LNq3Lixk+YUGfyJdbGd0Fr4tQTeiksSeIu/LLdv327torh+/XrVqFFDixYt0sUXX2x7LUcG5sz6GzJkSMzAHIG34rTfffed+vbtqxkzZljfWLlypZo2bWrbP/JEAm9J03EhAggggAACCCCAAAKuCrh9f8TV4mgMAQQQQAABBLJCgMBbMKbxNEnvSqoYKrdJkyZ69dVXg1E9VSKAAAIIICDp6quv1po1a8Itdku6RNIXACGAAAIIIIAAAggggAACCCCAAAIIIIAAAkERcPOBrm+//Vb33nuvZs+ebQ1/6dKluuWWW2JSeBl4O3TokMaNG6ehQ4da/ZtdsMqXL38sjNeyZUs98cQTOu0089alvYPA29Nq3769Paw4Z7HDW2qEr732msz76+bo0KGDpkyZYu3U5uRYtmyZWrRoYasNAm/FZSM9nAZcI+eJwJuTlcu5CCCAAAIIIIAAAgh4J+Dm/RHvqqRlBBBAAAEEEAiyAIG3YMzefEntQqWWKFFCW7duVc2aNYNRPVUigAACCCAg6b333lOtWrV05MiRcI+nJaX+bj/CCCCAAAIIIIAAAggggAACCCCAAAIIIIBAmgTcfKDr/fffV+vWrbVt2zZdeeWVWrBggapWrRpzJF4G3swHlnXq1ElmN6yGDRvKhFJM4K179+7WjljmMIG4AQMGqHTp0ra0Cbz9L/BmHAsLC1W2bFlbdk5OYoe3+FrhAanhw4fL/GPec3dyvPvuu2rVqpU++ugj6wP+TJuVK1eO2gSBt+IsO3fuVLt27Y59oO+YMWOs3SyTPQi8JSvHdQgggAACCCCAAAIIuCvg5v0RdyujNQQQQAABBBDIFgECb/6fyQ6S5oaXWVRUpD59+vi/cipEAAEEEEAgQmDy5MnKy8uLdOkoaR5YCCCAAAIIIIAAAggggAACCCCAAAIIIIBAEATceqDLfDiYCUCZAJk5zM5qJohTqlSpmAxeBd5M4K5z58564403rL6nT59u7exmQkGbNm2ygj4mCGd2xZo2bZratGljKzCUavAnFsSoUaM0bNgw69t2dotKxs1JqCZWnW60Yec14UXgzU6/ic6JFfJbt26dGjVqZF3evHlzKzxWoUKFRM0l/X2n6yVaR+GhLfPBtM8995yqV68etaZU1324TzJByQMHDqh///7WjozmSLRDoNfrNDwsaOrp1auXtYPk8ccfn9ScOqk3aA/EJAXCRQgggAACCCCAAAIIZEjArfsjGSqfbhFAAAEEEEAgAAJBu7/n7GPWAjABCUo0d/U/kHR66LxbbrlFS5cuDf7IGAECCCCAQM4KtGjRQsuWLQsf/z8kXSTpnzmLwsARQAABBBBAAAEEEEAAAQQQQAABBBBAIDACbj3Q9cknn1jBMRMyq1Spkl544QXVrVs3rkMywa1EsHv27LF2cQu9B3nPPfdYQbwTTjjButQE85555hn16NFD+/fvt0JvU6dOVdu2bVWyZMm4zaca/InVuNMAUzJuTkI1sep0o41E82e+T+AtttIPP/xghUnHjh1rnWR2MmzcuLEd1mLnOFnLTs6NVki2Bd7Me0LmvaHQkWiHvEST4+R1FbQHYhKNne8jgAACCCCAAAIIIOAnAbfuj/hpTNSCAAIIIIAAAv4SCNr9vVwLvM2Q1CW0ZI477ji9//77Ou+88/y1iqgGAQQQQAABBwIff/yxLr74Yh08eDD8qpmSujpohlMRQAABBBBAAAEEEEAAAQQQQAABBBBAAIGMCLjxQJcJ4RQUFGjw4MHWGOzu4pRMcCse0hdffGHtMDdv3jzrtHr16mnWrFmqUaNGscsOHTpk7cg0cOBA6+sm9DZ69Gh169ZN5j3MWEeqwZ9Y7ZrwUsjO6Q5vdq2dhGpi1elGG3YWOYG32EpOdzuL1ZKTdlJd99kUeIsMHIZ+fixZskTXXnutneX9o3OcvK6C9kBMUiBchAACCCCAAAIIIIBAhgTcuD+SodLpFgEEEEAAAQQCIhC0+3u5FHi7WVKx7W+KiorUp0+fgCwtykQAAQQQQCC2wOTJk5WXlxd5wi2SXsQNAQQQQAABBBBAAAEEEEAAAQQQQAABBBDws4AbD3S9++67uvPOO7Vt2zZrd7dnn33W1q5T4YG3REaJgmAffvih+vbtq5UrV1pNVa1aVXPmzFGTJk2iNh0ZejMn3X333VbwrWLFilGvSTX4E2uM4YGXkSNHWjt4xTuSCRA5CdXYqdNu0C7RvEb7vluBt0R9R4a+Eq2xWO2Fz0fz5s1lrCtUqJCo+6S+7ySoFq8DJ+2kuu6TWa/htTup1VznxlqPZffll1+qQ4cOevnll4udYl6zw4cPV6lSpRzPq5N6g/ZAjGMMLkAAAQQQQAABBBBAIIMCbtwfyWD5dI0AAggggAACARAI2v29XAq8vSfpF6E11KxZM61YsSIAS4oSEUAAAQQQsCdg3sQOPUhx9Io/Sapp72rOQgABBBBAAAEEEEAAAQQQQAABBBBAAAEEMiOQ6gNd+/btsz7kcu7cudYAzA5rJjQWb6e00EjdCLwdPnxYy5cvt/o17ZnD7Ng2bdo0tWnTRiVKxH5L9uDBg5o4ceKx3dXMtdWqVbPGc9ddd+mEE04oNimpBn9izXAQA29urVYTHpoyZYo1Z6GDwFtsXafhr1gtOWkn1XWfTYG31atXq2XLltq/f7/MMw979uzR1q1brd0kn3nmGZ177rmOXxoE3hyTcQECCCCAAAIIIIAAAp4IpHp/xJOiaBQBBBBAAAEEskqAwJs/p9N8BOHI8NLeeecd1a5d25/VUhUCCCCAAAJJCGzevFl16tSJvHKYpFFJNMclCCCAAAIIIIAAAggggAACCCCAAAIIIIBAWgRSeaArcpc0E/qYN2+eLrjgAlu1pxp4+/vf/27tqhQK25lOTXBq6tSpatu2rUqWLJmwDjMGE44bPHiwFWIJHY8++qjy8vKKBeZSDf7EKiaXA2/RdkQj8BZ72f7www/WDoBjx461TlqzZo2t3RQjW3Sylp2cG63ybAm8mYBsfn6+ioqKrGEuW7ZMq1atOvbv06dPV9euXeOGbKP5EHhL+GOaExBAAAEEEEAAAQQQSItAKvdH0lIgnSCAAAIIIIBA4AUIvPlvCs27WX8JL2vIkCF6+OGH/VcpFSGAAAIIIJCiwK9//Wvrk4sjjgslfZRi01yOAAIIIIAAAggggAACCCCAAAIIIIAAAgh4IpDsA11HjhyxdjTq0aOHFRQzQTMT+Ljzzjtt1xkeeIsWfIrX0LfffmuFT0y4LXSccsop1m5hd9xxh6PQiRnLihUr1K9fP2uXuF69eqmgoIAd3iImIDyYY3uSE5xI4M255KhRozRsmPm8PWn+/Plq166d40Z27txpXffqq6+qZs2aeu6551S9evWo7RB4+y/L+++/r9atW2vbtm267rrrrKDtBx98cGzHt2uuucYK/J555pmO5oPAmyMuTkYAAQQQQAABBBBAwDOBZO+PeFYQDSOAAAIIIIBA1gkQePPflD4tqW2oLPNpjn/5S7H8m/8qpiIEEEAAAQRSELjwwgv10UfF8m0LJDl/tzmFGrgUAQQQQAABBBBAAAEEEEAAAQQQQAABBBCwK5DsA11mZ6lOnTpp+/btVlfjxo3TgAEDVLp0abtdW+EyE07bunWrnAbeTCd79uxR9+7dtXTpUtWqVcsKu1155ZWOwm7hxZod4yZNmqRu3bqpRo0aPxpHqsGfWDBB2eHN9sSmeCI7vMUHDF8vZodD80+JEiUcqb/77rtq1aqV9X7G1VdfLdNm5cqVo7aR6rrPhh3ezM56I0aMkAkbmiO0m9t3332ne++9V7Nnz7a+boKy9913n0qVKmV7Pgi82abiRAQQQAABBBBAAAEEPBVI9v6Ip0XROAIIIIAAAghklQCBN39NZ3NJL4eXZD7l0cmnOvprOFSDAAIIIIBAYoFnn31Wbdq0iTzxekkrEl/NGQgggAACCCCAAAIIIIAAAggggAACCCCAQHoFknmg6+2331bv3r31xhtvWMW2aNFCTzzxhM444wxHxacaeDOdbdq0SU899ZS141XFihUd9e/05FSDP7H6SyXwZnajmzBhgo4//vi4w3ESqnHq4vb5mQq8mRDTbbfdZg1n3759x8KcX3/9tfWhrt9//73eeecd7d69W4888ogaNmxonRse6EomuOnUb+PGjWrWrJm1s6IJrc2YMUPly5d31Ez4eujQoYMVFjW7NEY7Ul332RB4Mz9njLUJ+Ebu5GbGZ3bLM9+rWrWqFi9erMsvv9z2fDh5bQbtgRjbCJyIAAIIIIAAAggggIAPBJK5P+KDsikBAQQQQAABBAIkELT7e84+Zi1AE3G01NclNQqVfeONN+p3v/td8EZBxQgggAACCDgUuOmmm/TSSy+FX7VW0lUOm+F0BBBAAAEEEEAAAQQQQAABBBBAAAEEEEDAcwGnD3S5FXYzA3Mj8OY5UFgHqQZ/YtW6cOHCYx8aOnLkSA0dOjTusMIDRHbON405CdWk0zRaX8kG3kzgqG3btlq/fr3nQ1i7dm3GAm87d+60AlavvvqqLrjgAitgdckll9ge88GDB5Wfn6+ioiLrmjFjxmjQoEExr0913Qc98Pbtt9+qf//+evLJJy2j+fPnW/6h49ChQ9YOl6HXrdMAsJPXZtAeiLG9KDkRAQQQQAABBBBAAAEfCDi9P+KDkikBAQQQQAABBAImELT7e9kceOskaXb4+nnzzTd1xRVXBGxJUS4CCCCAAALOBd566y3VrVs38sK7JM1x3hpXIIAAAggggAACCCCAAAIIIIAAAggggAAC3gnYfaDryJEjWrFihfr162cF1cxhdriaOXOmqlWrllSBQQu8JTVIGxc5DbAtW7bM2lXPHATe/gdsdmIzu5VFfCCdjRlwfkp46CndO7yZneYGDhyowsJCq3Czw58JZJUoYe/xg3fffdcKWG7bts3a1W358uXHwnvRJHI58GZ+7j3zzDPq0aOHtaNex44dNXnyZJUrV64Y1Z49e9S9e3ctXbrU+roJwA0YMEClS5dOuLgIvCUk4gQEEEAAAQQQQAABBNIiYPf+SFqKoRMEEEAAAQQQyEoBAm/+mdYPJR17Z8vcAH788cf9Ux2VIIAAAggg4LFAz549NW3atPBezBMg1T3uluYRQAABBBBAAAEEEEAAAQQQQAABBBBAAAFHAnYe6DI7Qi1YsED333+/vvrqK6v9Zs2a6bHHHrN2mEr2SHfgbe/evfrTn/4kE1DasGGDTJBny5YtVpAldJxyyimqVauWqlatan2YZ7169VSzZk2VKVMm2WEmvM7pDljhAZlsDLwlBItxwr///W8rZDR16tSkmqhfv/6xIFPlypVVvfp/b+lfeOGFOvnkk3XSSSfprLPO0k9/+lOVLVv2WB/pDryZjlevXq2WLVtaa9esVxPKqlGjRsJxmy9EKn4AACAASURBVNfykCFDrJCcOUwbJrRqxhfryOXAW3g40PxMMLvpXX755VGp1qxZo06dOsnsNGiChGbnPPOcRKLQG4G3hMuWExBAAAEEEEAAAQQQSIuAnfsjaSmEThBAAAEEEEAgawUIvPljavMkTQqVUrJkSf3973+3bv5zIIAAAgggkCsCn332mc455xwdPnw4fMh9JRXligHjRAABBBBAAAEEEEAAAQQQQAABBBBAAAH/CyR6oOuLL77QQw89VCxE1Lp1a2t3qTPPPDOlAaYj8Gbu0b7xxhvWB5QtWbKkWLjNbvEmBGd2DsvLy9O5555reyctu+1nU+Dt0KFD2rFjh9avX2+FCbdu3SqzhjZv3lyMw4SHTFiySpUqVrCwTp06VrDwhBNOsMuW8DxTiwmERdyn/1FgLWFDCU7IROBt37596tOnj+bOnWtV16tXLxUUFMT1i9ytzISy5s2bd2y3wFjDzNXAW+SubdOnT1fXrl1jvv6j+ZqfkyYEFy/0RuAt1Vcg1yOAAAIIIIAAAggg4I5Aovsj7vRCKwgggAACCCCQywIE3vwx+59JqhIqZfDgwRo9erQ/KqMKBBBAAAEE0ihgPiXVfIJn2LFDEgnwNM4BXSGAAAIIIIAAAggggAACCCCAAAIIIIBAfIFYD3SZnaB++9vfyuwgZoJpoWPgwIEy7/+ZsEyqh9eBt927d1u7WT311FOplmpdb8b8wAMP6L777nM1mOVW4O1f//qXvv32W23bts3aAezSSy/Vr371K6t2J6GaZLBMqM3sFDZ79uxi68VJW8bX7DjWt29fq3bzwapBODIReDMupt927dpZO4qZwwTgzPvy0V6bJoz18ssvq2fPnsfOv+eee6zgaqKQoZuBNzfmc+3atWrYsGHMptxY6ybsZjwXLVpk9WMnUGjOMyFLs3ue+TkZ+pmRn59v7TwYvitgePFO6g3aAzFuzDdtIIAAAggggAACCCCQLgECb+mSph8EEEAAAQRyVyBo9/dKZOFUDZD0SGhc5cuX16effqpy5cpl4VAZEgIIIIAAAvEFzCesnn322dq7d2/4ifdLmoAdAggggAACCCCAAAIIIIAAAggggAACCCDgB4HIB7rMblhmd67x48frd7/73bESzS5nEydOtAI28XYrcjImLwNvpu0uXbpYoaDQYcZw44036vrrr1ft2rVVsWJFmfczw4NVoV3BTFhu06ZNev75563wmNkpLHSY3d5MqOW0006zPdwDBw6of//+euKJJ2xfk+qJJqw4dOhQqxknoRon/Zpg5IIFC3T//ffrq6++cnJp3HPvvvtuK7xl5sjvR6YCb5E7ihkns1ve8OHD1ahRI2ttm/VsAnFmh0Oz9kLruF69epo1a5Zq1KiRkDfXAm8mvGkCamb3O3O0aNHCsjvjjDMSWpkTTOjUBG0nTZp07Pw2bdpYH5B4zjnn/KgNJ6/NoD0QYwuMkxBAAAEEEEAAAQQQ8IkAgTefTARlIIAAAgggkMUCQbu/l42Bt88lVQ6tsVGjRunXv/51Fi85hoYAAggggEB8gYcffvjYAwVHz9wp6UzcEEAAAQQQQAABBBBAAAEEEEAAAQQQQAABPwiEP9C1c+dOayejpUuXFivtpptuknnfz+y65ebhVeDN7M7UvXv3Y+MwO16ZcZkQi5OQWmisu3btssIrU6dOPRYYMm2ZQNZxxx1niyQTgTcTsBs3bpzKlCnjSeDNjKmgoEAPPfRQMQMTprrtttvUoEEDXXjhhdYOYj/72c+KnRMKFn7zzTfasmWLVqxYYe2mFR6aM7t4mV3jqlWrZss43knhoaLwIGDKDR/dac0EzMzRvHlzy7pChQpuNJ2wDeNodmkzr8/wUGa8C838zJgxQ7/4xS8Stm9OyKXAmwkH9u7dWy+99JJl4yQYGI4ZLfRmXhPTp0//0dog8GZrGXISAggggAACCCCAAAKeCxB485yYDhBAAAEEEMh5AQJvmV0CfSU9GirBfELijh07VLZs2cxWRe8IIIAAAghkUMC84V+lSpXIT7btJ+l/H+2ZwfroGgEEEEAAAQQQQAABBBBAAAEEEEAAAQRyWyDyga7XXntN3bp1kwmjmff7zIdbmn83oSW3D68CbyYk1bVrV6vcqlWrWjvTtWzZUiVKJP95pGbnO7OTmQnOmWBRpUqV9MILL6hu3bq2WNIReKtfv761g9Tll18u8/9NQDE0b05CNXYGZHYXM22a3e5ChwlGmt3F6tSpU2zXPDvtmXP27dtnBdzMB8mFgm8dO3bU5MmTVa5cObvNRD0vWwNvZrBmbS5fvtwKdJrXVLwjmZ3zUg28pTRxSVyc7Fp/9dVX1a9fP23dutXq1QQtTUCtcePGSVTx353ezK5u5p94wTkn9QbtgZik4LgIAQQQQAABBBBAAIEMCRB4yxA83SKAAAIIIJBDAkG7v5f8Oyr+nNS/SjovVJrbn4znzyFTFQIIIIAAAokFzCerDhs2LPzEjyWdn/hKzkAAAQQQQAABBBBAAAEEEEAAAQQQQAABBLwViPZA15o1a6ww0+DBg60AlVeHF4E3E0YzOzTNmzfPKtuMYcSIESpdunTKwzh48KDy8/NVVFRktWWCLIMGDUq53XQ04CRUY6ces+udCaOtWrXKOr1nz54aP368zG56qR5m/XXq1Elmty3T3pIlS3Tttdem1KyXgbeUCnPxYhOwMqGtxYsXa8OGDVb4zfiZUGaTJk3UqlUrVa9e3XHwM1cCb2ZnyD59+lg7DaYadgtNq/mZMXv2bNWoUSNmcM7JazNoD8S4uLxpCgEEEEAAAQQQQAABzwUIvHlOTAcIIIAAAgjkvEDQ7u9lU+DtLkmzQivwpz/9qXbu3Kny5cvn/KIEAAEEEEAAgb1796py5cr67rvvwjE6S5qNDgIIIIAAAggggAACCCCAAAIIIIAAAgggkEmBTD7Q5UXgLTKcs3LlSjVt2tQ1YifhFNc6daEht+veuHGjmjVrZu12d8EFF1ghq0suucSFSqUffvjBCimaD5MzhxsftJoLgTdX8KM0kiuBNzN0s7OgCW7efvvtuuyyy7wiLdauk9dm0B6ISQsgnSCAAAIIIIAAAggg4JJAJu+PuDQEmkEAAQQQQAABnwsE7f5eNgXe3pBUN7Q+zCcbmhvBHAgggAACCCDwX4EHH3xQBQUF4RxvSqqHDwIIIIAAAggggAACCCCAAAIIIIAAAgggkEmBTD7QReAtfTPvJFRjp6p169apUaNG1qlm9zXT/hlnnGHnUlvnuB1Qc7s9W4PIkpNyKfCWiSlz8toM2gMxmfCkTwQQQAABBBBAAAEEkhXI5P2RZGvmOgQQQAABBBAIlkDQ7u9lS+CtuaSXw5fK9u3bdfbZZwdr9VAtAggggAACHgp8+umnqlq1amQP10ta4WG3NI0AAggggAACCCCAAAIIIIAAAggggAACCMQVyOQDXV4E3syOY71799a8efOscQ8ePNjaLax06dIpr4SDBw/KfPBnUVGR1daYMWM0aNCglNtNRwNOQjV26onc4W3hwoWqXbu2nUsTnsMObwmJ0noCgTdvuZ28NoP2QIy3crSOAAIIIIAAAggggIC7Apm8P+LuSGgNAQQQQAABBPwqELT7e9kSeFss6VehRXHXXXdp1qxZfl0j1IUAAggggEDGBDp37qzZs2eH9/9bSa0yVhAdI4AAAggggAACCCCAAAIIIIAAAggggEDOC2TygS4vAm9mQmfOnKmuXbtac3viiSdq2rRpatOmjUqUSP7t2cOHD2vBggXq1auXTKiuUqVKeuGFF1S3bt1ArCEnoRo7A9q1a5c6duyoVatWWaf37NlT48ePt7xTPdasWaNOnTrJfMiqaW/JkiXWLnKpHOzwlrwegbfk7exc6eS1GbQHYuyMn3MQQAABBBBAAAEEEPCLQCbvj/jFgDoQQAABBBBAwFuBoN3fS/4dFW8dnbR+vqSPwi9Yv369GjRo4KQNzkUAAQQQQCAnBDZs2KArr7wycqwXSPprTgAwSAQQQAABBBBAAAEEEEAAAQQQQAABBBDwnUAmH+jyKvD2xRdfqHv37lZQyhwmNGWCan379rWCak4PE+6aNGmSpk6daoXdzDFgwACNHj1axx13nNPmMnK+k1CNnQKPHDmiZ555Rj169DhmctNNN2n48OGqU6eOSpYsaaeZYufs27fPCis+/PDD+uqrr6zvmVDd5MmTVa5cOcfthV9A4C15PgJvydvZudLJazNoD8TYGT/nIIAAAggggAACCCDgF4FM3h/xiwF1IIAAAggggIC3AkG7v5cNgbfRkgaHpvXqq6/WH//4R29nmdYRQAABBBAIsMA111yjV199NXwEYyQNCfCQKB0BBBBAAAEEEEAAAQQQQAABBBBAAAEEAiyQyQe6vAq8mekwbXfp0kXr1q07Njsm+GZCWeaf2rVrq2LFiipfvnyxcNahQ4esANfu3bu1adMmPf/881q9evWxUJdprEOHDpowYYJOO+20wMy8k1CN3UEdPHhQEydO1ODBx94uti6tV6+ebrvtNutDUi+88EKdcMIJ+tnPflas2ZDzN998oy1btmjFihVatGjRsaCbOblhw4ZWAK5atWp2S4p5HoG35AkJvCVvZ+dKJ6/NoD0QY2f8nIMAAggggAACCCCAgF8EMnl/xC8G1IEAAggggAAC3goE7f5eNgTedkg6MzStc+bMsT5ljwMBBBBAAAEEogvMnTtXnTp1Cv/m55Kq4IUAAggggAACCCCAAAIIIIAAAggggAACCGRCIJMPdHkZeDOWJrQ2ZMgQPfXUU67QmsDcAw88oPvuu88KcQXpcBKqcTIuE1wzQbURI0ZYIUO3jrvvvtvaQc+EEt04wsfvRnvx2qhVq5YWLlzoSlDP61rttE/gzY5S8uc4eW0G7YGY5FW4EgEEEEAAAQQQQACB9Atk8v5I+kdLjwgggAACCCCQCYGg3d8LeuCtlaRFoYk2n2D4j3/8IxPzTp8IIIAAAggESuD000/XF198EV5za0mLAzUIikUAAQQQQAABBBBAAAEEEEAAAQQQQACBrBDI5ANdXgfezAQdPnxYb7zxhqZNm6YlS5YU26nN7gSecsop1q5ueXl5Ovfcc1WiRPDe5nUSqrHrEn6eCUWZD0edPn160sE3Eyhs2bKl+vbtq0svvbTYznvJ1BR+DYG35AUJvCVvZ+dKJ6/NoD0QY2f8nIMAAggggAACCCCAgF8EMnl/xC8G1IEAAggggAAC3goE7f5e8N4JKT5/z0tqGfqS+STDCRMmeDvDtI4AAggggEAWCAwYMEATJ04MH8kSSbdlwdAYAgIIIIAAAggggAACCCCAAAIIIIAAAggETCCTD3SlI/AWPh1ff/213nrrLW3atMn6XxPk2bJlS7EQnAm3mR26qlatqiuuuEL16tVTzZo1VaZMmYDNbPFynYRqUhmo2fFtx44dWr9+vWW7detW6wPgNm/eXKxZ43vBBReoSpUqlnOdOnUsZ692ziPwlvysEnhL3s7OlU5em0F7IMbO+DkHAQQQQAABBBBAAAG/CGTy/ohfDKgDAQQQQAABBLwVCNr9vSAH3ipK2hU+nW+//bb1RgQHAggggAACCMQXeOedd3TZZZdFnlRJ0m7sEEAAAQQQQAABBBBAAAEEEEAAAQQQQACBdApk8oGudAfe0unqt76chGr8Vjv1ZFaAwJu3/k5em0F7IMZbOVpHAAEEEEAAAQQQQMBdgUzeH3F3JLSGAAIIIIAAAn4VCNr9vSAH3vIkTQothPr162vDhg1+XRfUhQACCCCAgO8EGjRooI0bN4bX1VdSke8KpSAEEEAAAQQQQAABBBBAAAEEEEAAAQQQyGoBHujK6ullcAggkEUCQXsgJovoGQoCCCCAAAIIIIBADghwfyQHJpkhIoAAAgggkGGBoN3fC3Lg7TVJV4Xmu7CwUP369cvw9NM9AggggAACwRF49NFH1b9///CCX5fUODgjoFIEEEAAAQQQQAABBBBAAAEEEEAAAQQQyAYBHujKhllkDAggkAsCQXsgJhfmhDEigAACCCCAAAIIZI8A90eyZy4ZCQIIIIAAAn4VCNr9vaAG3s6T9NfwRbBjxw6deeaZfl0X1IUAAggggIDvBD7//HNVqVIlsq7zJX3su2IpCAEEEEAAAQQQQAABBBBAAAEEEEAAAQSyVoAHurJ2ahkYAghkmUDQHojJMn6GgwACCCCAAAIIIJDlAtwfyfIJZngIIIAAAgj4QCBo9/eCGngbIOmR0Hw3bdpUK1eu9MH0UwICCCCAAALBEmjWrJleeeWV8KLvlzQhWKOgWgQQQAABBBBAAAEEEEAAAQQQQAABBBAIsgAPdAV59qgdAQRySSBoD8Tk0twwVgQQQAABBBBAAIHgC3B/JPhzyAgQQAABBBDwu0DQ7u8FNfC2RlLj0GKYMmWKevXq5fe1QX0IIIAAAgj4TmDq1Knq3bt3eF2vSWriu0IpCAEEEEAAAQQQQAABBBBAAAEEEEAAAQSyVoAHurJ2ahkYAghkmUDQHojJMn6GgwACCCCAAAIIIJDlAtwfyfIJZngIIIAAAgj4QCBo9/eCGHirJGln+Fx/9tlnqlKlig+mnxIQQAABBBAIlsCOHTt01llnRRZdWdKuYI2EahFAAAEEEEAAAQQQQAABBBBAAAEEEEAgqAI80BXUmaNuBBDINYGgPRCTa/PDeBFAAAEEEEAAAQSCLcD9kWDPH9UjgAACCCAQBIGg3d8LYuDtbkkzQ4uhUaNGev3114OwNqgRAQQQQAABXwpcddVVWrt2bXhtXSQ95ctiKQoBBBBAAAEEEEAAAQQQQAABBBBAAAEEsk6AB7qybkoZEAIIZKlA0B6IydJpYFgIIIAAAggggAACWSrA/ZEsnViGhQACCCCAgI8EgnZ/L4iBt+cktQ7N+ejRozV48GAfLQFKQQABBBBAIFgCY8aM0ZAhQ8KLXiTp9mCNgmoRQAABBBBAAAEEEEAAAQQQQAABBBBAIKgCPNAV1JmjbgQQyDWBoD0Qk2vzw3gRQAABBBBAAAEEgi3A/ZFgzx/VI4AAAgggEASBoN3fC2Lg7WtJJ4UWw9tvv606deoEYW1QIwIIIIAAAr4UeOedd3TZZZeF1/aNpJN9WSxFIYAAAggggAACCCCAAAIIIIAAAggggAACCCCAAAIIIIAAAggggAACCCCAAAJZJkDgLcsmlOEggAACCCDgQwECb95OSiNJr4e6qFKlij777DNve6R1BBBAAAEEckDgrLPO0o4dO8JHepWktTkwdIaIAAIIIIAAAggggAACCCCAAAIIIIAAAggggAACCCCAAAIIIIAAAggggAACCGRUgMBbRvnpHAEEEEAAgZwQIPDm7TT/WtKoUBedOnXS7Nmzve2R1hFAAAEEEMgBgbvuuktz5swJH+lQSQ/nwNAZIgIIIIAAAggggAACCCCAAAIIIIAAAggggAACCCCAAAIIIIAAAggggAACCCCQUQECbxnlp3MEEEAAAQRyQoDAm7fT/Iqk60JdzJo1S+YBfY5gCTz99NNq3769VXStWrW0cOFCVatWLTCD+POf/6w77rhDW7dutWpeu3atGjZsGJj6Uy103bp1atTIbLYYvPn75z//qXbt2mnFihVW/fPnz7f+ncO/AsxZ+ubGBMg7d+4c3uEqSU3TVwE9IYAAAggggAACCCCAAAIIIIAAAggggAACCCCAAAIIIIAAAggggAACCCCAAAK5KUDgLTfnPR2jPnDggPr3768nnnjC6q579+4qLCxU2bJl09G9K32EP3vevHlzmX+vUKGCK22ns5HIuRg5cqSGDjV7EwTjyJZ5SEU7qM/R8zx2KrOeXdcSePN2Pg9IOj7Uxd/+9jede+653vZI664LEHhznTStDQb1F7VB4pd1WpeKK50xZ64w2mrkk08+0c9//vPwc/8tKTj/RWtrlJyEAAIIIIAAAggggAACCCCAAAIIIIAAAggggAACCCCAAAIIIIAAAggggAACCPhPgMCb/+YkWyoi8OafmSTw5p+5SLaSoD5Hz/PYyc549l1H4M27OW0gaX2oefNQ/scff+xdb7TsmUC6A2/h/bnxqQTs8ObODm+Rf7S5teDifXIDv6zdUk5fO8xZ+qxNT+edd55MmDzsuFLShvRWQW8IIIAAAggggAACCCCAAAIIIIAAAggggAACCCCAAAIIIIAAAggggAACCCCAQG4JEHjLrflO52jTHXiL7G/+/Plq165dSkPOlp3F3Ay8hQevUsKNuDjefPlpHsJrcWP8dtcpgTc3tGkjkwIE3rzT7y9pYqh584vP/GDhCJ4AgbfgzVl4xW79oibwFux1kK7qCbylS/q//bRv397a6jvsuE9SYXqroDcEEEAAAQQQQAABBBBAAAEEEEAAAQQQQAABBBBAAAEEEEAAAQQQQAABBBBAILcECLzl1nync7QE3tKpHb8vAm/uzYXbgbc1a9aocePGCQt06zn6hB25fALPY7sMGuDmCLx5N3kLJLUJNV9UVKQ+ffp411uOtBy5W5kbw463w5Zpn8Bb8sqRv2ySb8nelWvXrlXDhg2LnezWL+pcDry5+QdrrJl0+w8TL35W2Nlx0e1x2Fv5uXvW5MmTlZeXFw7wjKS2uSvCyBFAAAEEEEAAAQQQQAABBBBAAAEEEEAAAQQQQAABBBBAAAEEEEAAAQQQQAAB7wUIvHlv7Jce3A7qmHGNHDlSQ4cOjTpEAm//Y/HCPta6ivaMrJvPD7PD29PWJg9uHLVq1dLChQtVrVq1hM258Ry9V+sw3jh4Hjvh1ObMCQTevJvqP0u6MNT8hg0bVL9+fe96y5GWMxFiIfCW/OLK5sBbvD+2kxcrfqVfflm7+QdrLBu3x5qJnxVmbG6Pw621lK3tbNy4UQ0aNAgf3l8kJf4LPltBGBcCCCCAAAIIIIAAAggggAACCCCAAAIIIIAAAggggAACCCCAAAIIIIAAAgggkAYBAm9pQPZJF16EXebPn6927dpFHSGBt/+xeGEfa1mlM/DmJLCVyssg3C/RBjmp9OP1tUeOHFFhYaEGDBhgddWqVSvNmDFD5cuXT9g1gbeERJzgcwECb95M0EmSvg5v+vvvv9dPfvITb3rLoVYzEWIh8Jb8AiPwlrydudIv4SkCb/+dx/79+2vcuHEqU6ZMzIn1y5yltvKCc/V//vOfaPNxsqRvgjMKKkUAAQQQQAABBBBAAAEEEEAAAQQQQAABBBBAAAEEEEAAAQQQQAABBBBAAAEEgiVA4C1Y85VKtV6Ergi82ZsRL+xj9Uzgzd6cZOKsr7/+Wl26dNGSJUus7keNGqUhQ4aoRIkSCcsh8JaQiBN8LkDgzZsJaixpTajpSy+9VJs3b/amJ1p1LOA0vJPuwNvcuXPVqVMna1xOEtixICJDgmvXrlXDhg0duwX1Ajd+UZuxO103bnj5JTyVjrH7Zazh87Z371517dpVixcvtr5sZ1c/P47DjbXo5zZq166tLVu2hJfYRNJrfq6Z2hBAAAEEEEAAAQQQQAABBBBAAAEEEEAAAQQQQAABBBBAAAEEEEAAAQQQQACBIAsQeAvy7KW/difPMqd7h7fvvvtOffv2tXbMMsfEiROtDRJSObJlZzE3nx9263luJ/OSLfOwevVqtWzZUvv371elSpX0wgsvqG7dugo3teOSrp314tVidx3wPLadGc2Ncwi8eTPPvSU9Fmq6Q4cOMiEmDn8IRP4AnDNnjjp27BizuHQH3kzqetiwYVY91113nRYsWKDTTjstaTwnfyQm3YmPL7T7izHRENz8oy1RX6Hv++WXdTrG7pexhs/N9u3b1bZtW61fv976crxPFPHbnNldY9lwnvn5PW/evPCh3Ctpio/Gdo6kv/uoHkpBAAEEEEAAAQQQQAABBBBAAAEEEEAAAQQQQAABBBBAAAEEEEAAAQQQQAABBFISIPCWEl/OXRz+LG/NmjX13HPPqXr16lEd0h14i3x+dfjw4TL/2Nk9K9ZEZkvQys3nh916ntvJiycb5uHgwYPKz89XUVGRNXQTfJs5c6ZOPvlkAm9OFgPnBlaAwJs3U2cetO8Vanr8+PHWDxoOfwh8+OGHuv322/Xee+9ZBa1Zs0aNG5tN+aIf6Qy8RX5KwAUXXGDtLnXJJZckjUfgbZ0aNWpk+aWSTHfzjza7k+mXEFg6xu6XsYbPzdtvv62bb75Zu3bt0oknnqiVK1eqfv36cafPj+Owu96Cel5BQYEefPDB8PKnSjLB80wfJug2S9IcSbMzXQz9I4AAAggggAACCCCAAAIIIIAAAggggAACCCCAAAIIIIAAAggggAACCCCAAAJuCRB4c0syN9oxG8d06tTJGmyizUDSHXiLfK7cbHQzZcoU67nRZI9sCFqZsbv5/DCBt+RW05tvvqlbb73VepbZHOGbd7DDW3KmXBUsAQJv3szXKknXhppetmyZFZrg8IfAK6+8ombNmlnFXHbZZXr22Wd1/vnnxywunYG3yB2lTFFmi9wuXbokjee3wNvXX38t88fgSy+9ZI1pzJgxGjRoUMLxJTsOt/5AcvOPtoSDPXqCX8JT6Ri7X8YaPjfhr/0rr7zS2m2xatWqcafPj+Owu96Cet6LL76oW265Jbz81ea/iTM4nlDQ7eqjNZTIYC10jQACCCCAAAIIIIAAAggggAACCCCAAAIIIIAAAggggAACCCCAAAIIIIAAAgi4LkDgzXXSrG3whx9+0NChQzV27FhrjL169dKECRN0/PHHRx1zugNv5jn/Fi1aHKulRo0aWrRokS6++OKk58TLwNvChQt15513WrXZeQ4+NIhRo0Zp2LBh1r92795dhYWFKlu2bNwxuvn8sFvPczuZFC/nwUkdyZ67b98+9enTRyYwag7zrOyTTz6p008/3XaTmXCPV5zdenge2/YUZ/2JBN682/rD3wAAIABJREFUmeJPJZ0Vatokv6tVq+ZNT7TqSODIkSMaPXq09YeTOeyk8NMZeHv++ef1q1/9qtiYwrcedTTYoycnGxRLpi871yT7x0+y47D7izFR7ZF1Jzo/0fdHjhx5bB3GOtcvv6yTnbNEBuHf98tYQzV9//33GjhwoPUHvd2fFeY8v43DyRwE9VzzsyFia/PPJJ2dgfFEBt1MCZ3Z3S0DM0GXCCCAAAIIIIAAAggggAACCCCAAAIIIIAAAggggAACCCCAAAIIIIAAAggg4KkAgTdPebOq8S+//NJ6Xvvll1+2xjVt2jQrcBXrSGfg7eDBg8rPz1dRUVGxckwgr3///ipRIrnPu/cyaJXsc9F+CrylusBr1aolE/xLlM/wch5SHUOi603mwWya061bN+tUs+PgvHnzioUzE7Vhvp/serHTdjLn2K2H57GT0c3Oawi8uT+vJm5+ILxZk0wvWbKk+z3RomMBs7uY2S1tyZIl1rV2/iBJV+DN1Gb+gDOfChB+mF9Q06dPP5bGdzroyKBYrOvt/vJ32n/k+cmGpwi8Fd+GNtV5cHK922E/O32Hb7lr53y3z4ncbTHRf2CF+ucPLLdnInF7hw8fVqlSpSJPNB878u/EV7tyRrSgW6jh5P5r15WyaAQBBBBAAAEEEEAAAQQQQAABBBBAAAEEEEAAAQQQQAABBBBAAAEEEEAAAQQQ8EaAwJs3rtnY6ptvvqlbb71Vu3btUqVKlfTCCy+obt26MYeazsDbpk2b1KpVK5lnRsOPevXqWeGiCy64IKkpCX/2PF4DdndaC2/DbmAosl8Cb81l5qVChQpJzWm6L1qzZo06dep0bG3ee++9KigoSLgrX2Sdya4Xr8Zrtx6ex/ZqBoLXLoE39+eshqQPQs3+/Oc/18cff+x+L7SYlID5IXnDDTdo//79VtJ5+fLlatiwYdy20hF4Myls04/5BANzmD/oypUrJxPyMof5w2nWrFky2+Q6PQi8rVOjRo0stlRCfW6HvoK8w5vTNZjM+ZkOvIXvtmhejy+++KK19XOigz+wEgl58/3zzjtPf/vb38Ibv0jSNm96O9ZqvKCbOYnd3TyeAJpHAAEEEEAAAQQQQAABBBBAAAEEEEAAAQQQQAABBBBAAAEEEEAAAQQQQACBzAgQeMuMe9B6Nc9Hjx49WkOHDrVKv/76660g2amnnhpzKOkKvH377bfWLm5PPvmkVYvZLWzfvn1WMM8cvXr1sgJGJ5xwgmN2Am8/JgsPOjkGjbjA7vPgQd3hbdu2bercubPeeOMNa+SpBDDtBsxSnRO719uth+ex7Ypm/3kE3tyf4+aS/rvnqqRrrrlGf/jDH9zvhRYdC5id9kaMGCGTUDdHy5YtNXPmTJ188slx20pH4C3yF9OAAQN0++2366677pL5njnuuecejRs3TqeccoqjsWdj4M3uHyoGyu4vxkSoye5Ml6jdeN/3yy9rt8N+dkwyGXgz/xFjPglh9uzZVqkmiDplyhQrJJvo8MucJaoz277/y1/+Un/84x/Dh3W9pBUejTNR0C3ULbu7eTQBNIsAAggggAACCCCAAAIIIIAAAggggAACCCCAAAIIIIAAAggggAACCCCAAAKZFSDwlln/oPRuwmMdO3bUqlWrrJInTJhghcxKlIj9eF06Am8miPfMM8+oR48exzZRmTNnjr788kt169bNqtU8M1pYWGjtslW6dGlH5H4PvNnZtMMM2M1np916ntvJRAQx8PbRRx9ZzzCvXLnSGmrVqlVl1maTJk2cDP3YuZlwj1eo3Xp4Hjup6c7Kiwi8uT+tXSTNCDVrfkmbHzIcmRd4//331bp162MBshkzZqhLFzNd8Q+vA2979uyR2ZJ26dKlViGhFPb5559f7I8p872ePXtq/PjxtoI3oVFFBt7Wrl2bcFe7RCapfD/ZP37Cx0HgLZUZcH5tsnPmpCc//WESvn22GYPdnxXmXD+Nw4l/0M81/0E5d+7c8GF0lTTT5XHZDbqZbtndzWV8mkMAAQQQQAABBBBAAAEEEEAAAQQQQAABBBBAAAEEEEAAAQQQQAABBBBAAAH/CBB4889c+LkSszFJ167mcT6pRo0aWrRokS6++OK4Jacj8LZmzRoryLZ9+3arFhMwMru5HT58WPn5+Zo6dar1dRN6M/+/bdu2KlmypG1qL4NWdgNDkcWaDWOGDRtmfZnAm+2pTOuJJutgMgVmjkPrb9q0aWrTpk3ckGi8IpNdL14NfNmyZWrRooXVfPPmzWVeKxUqVPhRdzyP7dUMBK9dAm/uz5nZc3VkqNlBgwZpzJgx7vdCi44EzO5u5g+RwYMHW9eZUJlJ5p977rkJ2/Ey8GbCbn369LH+gAv9Ylq8eLGaNWtm/fuhQ4esTzMYOHDgsTrNblNmLBUrVkxYuzkhWwJvGzdutFz2798vAm+2pt61k3Ip8Hbw4EENGTLEet39P3v3Aa1XVeeP+0MRCCgwINKLIqCOSJcmvToIDIoztFAUlJpQQwcpIRB6IhBBpARUFEXa0JUmRbpiRUR6848EleJQ/mu/45vfm8tNcsvb73PWylqQe87e3/3sc99zstb+vLscG264YSVIteCCC/bJ0wtWn5jqflL5bB8zZkxtu+VfZf+3nefgj/4E3aq92d1t8O5aIECAAAECBAgQIECAAAECBAgQIECAAAECBAgQIECAAAECBAgQIECgTQUE3tp0YtqorJdeeim77bZbSsClHCNGjKisf5511lmnWWWjA2+33357ZRe3sr66HOutt14mTpyYhRdeuPL/PTcyKaG30aNHV66ZXu3VgbVb4O3NN9/MAQccMDnIJ/DWRr8oScqOg3fddVf22muvPPLII5XiprfDYM98QF9G1J/1931pbyDn9PV3w3rsgeh25zUCb/Wf17OS7Flt9swzz6w8oB2tFfjlL3+ZbbbZZvLubn3ZEre3l456ftCXbwUoD6Zrr7128oOphCPL9ri1W9/2Fnpbc801c8YZZ2SllVaabmK73QJv//znPysBvrLNbzn6+tI00IT5QK/recc2I/TVs892eVg3Y+ztMtbyD5nyWVG20S7HueeeW/l2kWltn107b+0yjtZ+4ja/93HjxmXkyJG1HZevV9lrkJUMJOhWurS72yDhXU6AAAECBAgQIECAAAECBAgQIECAAAECBAgQIECAAAECBAgQIECAQHsLCLy19/y0uroS4Pn2t79dCYmVo2w68JOf/CSf/exnp1taowJvpabrr78+e+yxx+Sd3cq68HPOOSerr776FHX1DL2VH+655575xje+kfnmm2+6Y+hrqGe6DfVywgMPPJDNN9+8ss61r+vaB7oOeKDX9Taueq3n7o9ZI+ehP3VM69xiXHYRPOaYYyqbwpRjemG3ck67BN76O699nRPrset1h3V+OwJv9Z/DHyT5crXZsotYCU84Wifwj3/8I/vtt1/OO++8ShElLHbJJZdkiSVKlmH6R713eCvb3d5yyy056KCDJqewSxUnnnhiJT1fG3arVldCb2VL0rKLUe3DrGwtW14G55xzzqkOpN0Cb6XQ2m1xywtgCSDONtts05yM/j4Qq40N9LqexdTzpW36d93/ndEuD+tmjL0dxvraa69VdlwsO7qVo+e3dvRl3tphHH2ps9vO+f73v1/ZsrnmKNtm/tcAxznQoFu1O7u7DRDeZQQIECBAgAABAgQIECBAgAABAgQIECBAgAABAgQIECBAgAABAgQIdIaAwFtnzFOrqvztb39bWdNX3a2qrI8uu6T1ZYe0RgTeylryEmwrm3RU12Evvvjiueiii7LOOuv0yvTyyy9X1nWX3d+qRwmYlV3q1l9//V7Xe1fP62uoZyDzU7suvASjbrzxxqy22mrTbGqg64AHel1vxdRrPXd/zBo5D/2po7dzSwDzoYceytFHH51rrrlm8inlvjzttNOy1VZbTXOzjqEWeJuW9yabbJIy1/POO+9gp8X1bSgg8Fb/SbklyfrVZm+66aZsuOGG9e9Fi30SKA+DEjosu6ZVX1D6u2NT7cNuep1OLylfXn5KuKsksWuDa0ceeWQllNdb2K3aZxnLFVdckf3333/yNwuUny2zzDKVkM7w4cN7Db61e+Dt61//emW3t2HDhk2Td6AvOgO9rmcx9Xxpm959VP15u4SnmjH2Vo+157eJlH8ElH+kbLnlln2drsp5rR5Hv4rtopNvvvnmbLTRRrUj+mmSDfo5xMEG3Up3dnfrJ7rTCRAgQIAAAQIECBAgQIAAAQIECBAgQIAAAQIECBAgQIAAAQIECBDoPAGBt86bs2ZVXMJlo0aNqqyVLscnP/nJlC+1/8xnPtOnEnquWZ3eRdNahzy1UFFZe13Wk6+99trTbL6M5YQTTqj8qT1KwKZsfFLCcr2t/W5k0Gog68IHug54oNf1hlqv9dzTux9qf97IeehPHT3PfeqppzJ+/Ph861vfmpwnKOdsvPHGOemkk7L88ssPpvkprm20e3/br52TXXfdNWeeeWZmn332942353rsaYEIvNXtdmnLhgTe6j8tDyRZsdrs/fffn5VWWqn+vWixTwLFf+utt54cENtxxx0rD4hp7YjWs+F6BN7Kh+53vvOdyi5ur7zyyuQu+rLlaM96fve732XkyJGVRH7tsffee1e+NaBncGwgLzZ9wh3ESbU7vHVq4G0Qw+/10rLr4Pbbbz/Fz9olPFXPF9apubV6rLfddlt22mmnyZ8VZefB8vs0xxxz9GuqWz2OfhXbRSeXLbpXXnnl2hE9mKSvD996BN2qfdvdrYvuK0MhQIAAAQIECBAgQIAAAQIECBAgQIAAAQIECBAgQIAAAQIECBAgQKB3AYE3d0ZvAiVgNm7cuOy7776Tf9zfjUrqEXgrdZT11mXd9sUXXzxFqauuumrOOuusPq/vf/fdd/OjH/2oEnB78sknJ7dV1oCXsW2zzTbvo2hk0Gog68IHug54oNf1dm/UBqPq/dsztcBTI+ehv2Mo9+QTTzxR2SSm7CxY3TintFPupbL5zSGHHFL573oe/Q2k9bfv/rbf1wyBwFt/Z6J7zxd4q//cPpbk49Vm//CHP2SppZaqfy9anK7Aiy++mBKmuvLKKyvn9vcbAqodDDbwVh72hx12WM4444wpai7fDlD+rjxkZ5ihfxmJ8o0BZbvSk08+ufLAK7tQlZT3/PPP/z6XgbzYTBd3kCf09WFV203tA7Hsmvjd7343880333Qr6e+DdGoN9vcFerqF9ThhwoQJlfu19miX8FQ9X1in5tLKsZats3fZZZfce++9lfLKP2YuuOCCymdGf49WjqO/tXbT+Y899liWXnrp2iH9Mcn0Hr71DLqVvu3u1k03lbEQIECAAAECBAgQIECAAAECBAgQIECAAAECBAgQIECAAAECBAgQIDBVAYE3N0dvAj03HxjIRiX9Xa/b28Ybf/zjH7PzzjunrCGuPbbaaqtK4GjxxRfv9wT+6U9/yoEHHpgrrriicm0J0x1wwAEducNbCVyVuZneUc/1w40MvK277rop6/0XWmihKYbUDoG3sub/9ttvr+x4eM0117yPfIMNNqjcS2WDpf7mCaY3f+Xn9VpHP7W++tt+XzME1mP3ZXaHxjkCb/Wf5+eTLFBt9rnnnsuCCy5Y/160OE2BnmG3knYugaJtt9223w+D2ofdcsstl8suuywlrNafo+f2vOUl4fjjj8+iiy7an2amOLckvX/5y19WvmWg7O42ta1+uzHw1p+tR/v7IJ3ahPT3Bbq/E3vsscfmyCOPnOKydnlYN3rsvVn1tuNdf037cn5vnxUTJ06shEgHcrTLnA2k9k6+5vnnn+/5D5UXkkzt4VvvoFuVrn/J5U4GVzsBAgQIECBAgAABAgQIECBAgAABAgQIECBAgAABAgQIECBAgAABAkNaQOBtSE9/r4PvGXYb6OYDPdes9hZo64t+7WYI88wzT4444ojsvvvuGTZsWF8u7/Wct956qxJauuOOO1LW/c4555y9ntfIoNVA1oX3NO3rGt1OCbxNbX1/I+ehLzfRn//85+ywww7vC16Wa0sW4aijjsqXvvSlzDrrrH1pbkDn1Gsd/dQ672/7tYG3o48+OuVPb0E/67EHNN1deZHAW/2ndVKSyU+vV199NXPNNVf9e9HiVAXKjmcHH3xwzjnnnMnnTCtFPz3KegTeSh8lWFN2eiuhu/XXXz8zzjjj9Lquy88H8mJTl46n0Uhf09m1Tdx0003ZeOONK3/VisBbo016a79dHtbdGnh75ZVXKtv/nnfeeXX5rCiNtMucteJ+bWWfkyZNytxzz11bwmtJej58GxV0K/3a3a2VN4C+CRAgQIAAAQIECBAgQIAAAQIECBAgQIAAAQIECBAgQIAAAQIECBBoqoDAW1O5276zRx99NLvuumvuvffeSq1lB7Wyi9g666zT79rrFXgrHZcQXlkHXtZvL7FEWULYnKORQauBrAsva+v32muvlA0hytGKwFtz5KfspZHz0NfxlN3dvva1r6XMWzmWXXbZys6AW2+9deaYY46+NjPg8/obSOtvR/1p/5133qlsDjNmzJhKN71tFlPt33rs/s5E954v8Fb/uX0zyeSY7ZtvvtnQ1G39y+/sFnsLsOy5554ZO3bsgB8K9Qq8tUp2IC82ja714osvzk477VTppq/fvDDQl47+PEgbPe7+tt8uD+tuDLw14rOizG+7zFl/77VOP798a8pss81WO4y3klT/opFBt2qfdnfr9JtI/QQIECBAgAABAgQIECBAgAABAgQIECBAgAABAgQIECBAgAABAgQI9FlA4K3PVF1/4gMPPFAJU1XDbh/60IcyYcKEygYhve3cND2QegbeptdXo34+0DXPfann5ZdfznbbbZebb765cvqdd96ZNddcc5qXDnRtaz13eOvL2Op9TiPnoT+1luDlWWedla985StZb731uipb0p91+j3vpxNOOCGHHnpor5QDvWf7My/O7QwBgbf6z9PbSWaqNvv2229nppkm/2/9e9PiZIFnn302++23X374wx9O/rvhw4fn1FNPzXzzzTdgKYG3AdNN9cJaU4G3qft28sO6nX9vevusGGwwtjqLnTxn9f9Nb16L5VsfZp555toO30ny8SQXJFm3eZXoiQABAgQIECBAgAABAgQIECBAgAABAgQIECBAgAABAgQIECBAgAABAt0v8N5773X/II1wmgLlHihBnt13333y7lUl7FZCLOXveqzp67OmwNu0qXquUxV4m7pXuwTe+nzzd+CJgwm8TWunQeuxO/BmaFDJAm/1h53iDc4LXf2Be2vxwQcfzIgRI1I+NKtHPcJupa12Du40R7f+vQzkBWIg15TK+/Mgrf9IB9diJz+s2/X3prfPit122y0nnnhi5plnnsFNmB3eBu03mAYG8k0wg+nPtQQIECBAgAABAgQIECBAgAABAgQIECBAgAABAgQIECBAgAABAgQIEBiqAtZHD9WZ/79xlw1hyjrR/fffP6+88krl7+oRdivtdEPgrZF3x0DWFg/kmt7m4thjj82RRx7ZyOHVte2Brj2vaxHTaay2xkb3u9xyy+Wyyy7LMsssU7eu+rNO/69//WtKvuPaa6+t9C/wVrdp6OqGBN7qP70Cb/U3nWqL5YXpBz/4QQ477LA8+eSTk8/bZ599Mnr06MrL02CPVgV3ytieeeaZ3HXXXXn44YfzyCOPpGxD+9BDD00xpDLG5ZdfPvPOO29WWWWVrLzyyllppZUq4Z12DYAM5AViINcUqP48SAd7r1Sv723uXnvttdxzzz29zt2cc85ZmcMybyuuuGIWXXTRzDjjjPUqpyXttOr3ZmqDbcZnRel7oP8oaMkkdVmn7fp512XMhkOAAAECBAgQIECAAAECBAgQIECAAAECBAgQIECAAAECBAgQIECAAIEIvA3dm6AE3MaMGZNTTjllMkJZszx+/Phss802g17/2srAW+n7N7/5Te69997cd999lXXcjz322BRr1MugF1988Sy11FJZZJFFKmu3V1111XzqU5/KsGHDGn5jDGSd6kCuKQPpORfNCrxNmjQpjz76aGXd9f3335+//OUvvc5DCW6VuVhooYUq81DWYC+77LKZY445Gj4P9epgKAXeqmblvnr99dcrOY9ZZpmlV8qB3rP1mhfttI+AwFv95+LtJDNVmy0hi5lmmvy/9e9tCLf4wgsv5PDDD893vvOdyQrlg2/UqFE54IAD6vbS0OzgzlNPPZWLLroo559//vtekPoz3WuttVZlS+AvfOELKYGqdjoGEl6rvWbXXXfNmWeemdlnn326w2pW4K384+2JJ56o3I8lcV4bwJxukT1OKC9gO+ywQ3bccccstthi/b28Lc5v9u/NtAY9tc+KI444IiNHjsyss85aNzMvWHWj7FdD77zzTs/tz99J8vEkFyRZt1+NOZkAAQIECBAgQIAAAQIECBAgQIAAAQIECBAgQIAAAQIECBAgQIAAAQIEpikg8Db0bpAy53fffXf23XffShisepQ1r2eccUY22WSTumzU0ezA27vvvlsJuE2YMCFXXHFF/va3vw1ocssa9q222ipf+9rXKgG4mWeeeUDtTO+igaxT7XnNbbfdlrXXXnt6XTU18Fbm/brrrssFF1yQa665Zrq1Te2EMg8bbLBBvv71r2e99dar6xrhARc1jQuHYuCtL44Duc/70q5zOk9A4K3+c/ZmksnpiTfffLPtPyjrT9DYFv/xj39UdnU76aST8vvf/35yZyWhffLJJ+dLX/rSoL8doHYEzQrulBekE088sfINBwN9WepNvrxIHn300fnyl7/csJen/s74YANv5SXk9NNPr4QaS6i0eL366quVb1W44YYbKi+M5SWlHM0IvJWd90499dScffbZdZ278o0XJZRVXn476dsGinuzfm+mde+Vz4oLL7yw8jvVjM+KUosXrP5+GtTn/LfeeiuzzTZbbWNvJan+xRINDr79OclH6zMSrRAgQIAAAQIECBAgQIAAAQIECBAgQIAAAQIECBAgQIAAAQIECBAgQKD9Bd6TeGv/SapjhWUzj7IW81vf+tYU62Q33njjygYWn/jEJ+rWWzMDb7/73e9y0EEHDSpg1dvAy2Ylxx13XJZffvm6uVQbGsg61Z7X3HnnnVlzzTUrTf7973+vBNv+/Oc/V3ZTKxt+lA1pSnCsGTu8lcDhT3/60xx22GFTBCnrAVfm4ZhjjskKK6xQlzBmPWpqdhuNXkffqPYHcp8321Z/zREQeKu/86Qkk7fTKiGcueaaq/69DMEWS3jl8ssvrwSLfvWrX00hUB5IJexWzxemagfNCO6U7W733nvv3HjjjVOMq4TVSlBt3XXXTfnv8vJQdmubYYYZJp9XDXyVXazKi1f5doFrr702Zcvg2qO8CJQ/zQpONTNx3vPXoeywtv3221f+ulEP0mqfv/71ryvfAlD6qT3KtzNsttlmWWONNaY6d+UlrWy7W+7tsvXu7bffnh//+MdThLNKmyXAVwJ+JdTZKUczfm+mZtGqz4pSjxes1tyh5fdo7rnnru38tSQ9H76NDL7tkuTC1oxerwQIECBAgAABAgQIECBAgAABAgQIECBAgAABAgQIECBAgAABAgQIEGiugMBbc71b1VsJupXNIM4777wp1iWX9cz77LNPDjnkkMra5noezQi8lbxmWW+9//77VwJetUfZHaxsvrLyyitniSWWyAc/+MHKBh21R6mxBMWqIbEf/ehHueWWW6Y4p6z5Pe200yprgGvXfffFquda1L5cU69zyk59ZQ3wvPPO2/DAW9nsoAQmjz/++CmClGXDkLIGe9NNN82nPvWpLLroopX7bJZZZnnfPLz++ut5+umnK7v0XX/99ZV5qN14prRV5qGsK2/Urnv1sm9EO41eR9+o9q3HbsTd0JltCrzVf96eT7JAtdnnnnsuCy64YP17GWItlp3yyktReajVHs3YAavRwZ0XX3yxEpi68sorJw+tBPhGjRqV1VdffUAP16ntgld2kDvggAMG1GZ/b7lWBt6OPfbYHHnkkZWSG/UgLW2XoOLw4cMrL0nVo8xd2VFvxRVXHNBOgyXAWLZ8Hjt27BTfGLHllltWvhlj/vnn7+9UtOT8Rv/eTG1QU/usKC+6Rx11VPbYY4+Ghj69YLXkdsvzzz+fhRZaqLbzF5JM7eHbiOCbXd5aM/V6JUCAAAECBAgQIECAAAECBAgQIECAAAECBAgQIECAAAECBAgQIECgBQICby1Ab3KXjz/+eHbYYYfcc889U/S8yiqr5IQTTsj6668/oHWy0xtGMwJvt912W3baaafJYbeyxrSs5d5rr70qm1P0N6BWxtTbLnilrYsuuijrrLPO9IY9xc9bGXhbbrnlctlll1U2+2jkDm/vvPNOJYhW1stXj2ou4Ktf/Wplg5iBHC+99FLFvKyZr24eU+Z3woQJ2XbbbQc0twOpo12uaeQ6+jLGRrVvPXa73EGtr0Pgrf5z8FiSj1eb/cMf/pClllqq/r0MwRZLiKs81Mo3BZSjWduMNjK4Ux7WZavUsm1t9SjBvrITWz2+8aB860B5+So7vpWjtFm+kaB8+0Cjj2YF3srLYPkdW3rppSshs7Kj2pJLLjk5xd+oB2kJppVgW3lprx7lv8u3Pcw666yD5i3fLlDaKy9c1eOMM87IiBEjOuJlq5G/N9PDbdVnRanLC9b0ZqcxPy/h0/IZUHP8Mcn0Hr71Dr7Z5a0x06tVAgQIECBAgAABAgQIECBAgAABAgQIECBAgAABAgQIECBAgAABAgTaTEDgrc0mpEHl/Pa3v80uu+xS2RiirEHec889KxtvzDfffA3qMe8LWZUg2umnn/6+XdYGWkD5gv0dd9wxN998c6WJsg755JNPruzqNuOMMw602cp1Zee4sstY2ZyhunPchhtumIsvvrhQKUUtAAAgAElEQVRfG+g0M/C22mqrZYEFFkgJMpZd7VZaaaWU4FkJ/TUy8PbLX/4y22yzTco9Vo5VV1013/72t/PpT396UHNQnYe77rqrsob+kUceqbS35ppr5pJLLqns2jeUjkatoy+GZS192VGv7MRXjmWXXTbnn39+Pvaxj1XunSeeeCIlK1GOsolU2YmvHOXvfvWrX00OJJZzH3744ey9996VTMVMM81kPfZQukmnM1aBt/rfDA8kWbHa7P3331/54HfUR6CEgEpArASbyotFPYJF06uskcGd8jKz3XbbpTxUy1FeoMaPHz/gVHpvYykvAiWRXn1g77fffpUQVc9tXafn0Kk/b9SDujyEi2t1d7fddtut8kI9xxxz1I3qtddeq2z5XF50y1FeCCZOnJgPf/jDdeujUQ018vemLzWXb2UYPXp05eX7i1/8YlM+K0pdAm99mZ36n/PAAw9U5rrmeDBJXx++9Qq+2eWt/lOrRQIECBAgQIAAAQIECBAgQIAAAQIECBAgQIAAAQIECBAgQIAAAQIE2lBA4K0NJ6VBJT366KM59dRTK+tZV1hhhYZv2tDoHd6uuuqqbLnllpO1zj333Oy66651G1cJvZU1tMOHD5/cx5VXXpktttiiQTPUuGYbFXgrRmXNdQlPlmPBBReshNHKroH1PG688cZsvfXWKfmDcpQ+tt9++3p2Mei2mrXBTCm0dve+aRVeQmdHHXXUoMfW3wZqw63WY/dXr3vPF3ir/9zekmTyp+1NN92Uksx2dK5AI4M7tWGsIvSjH/2oEs6p51FS0EceeWTGjBlTaXaTTTapvEjNO++89eymbdtqVOCt59w16mW09v4rO9ldfvnl+cxnPtO23tXCGvl7086D94LVmtkp37Sy0UYb1Xb+0yT93cqyHsE3u7y15hbQKwECBAgQIECAAAECBAgQIECAAAECBAgQIECAAAECBAgQIECAAAECTRQQeGsi9hDrqtGBt9owT9lV7Hvf+14++tGP1lW57GZVglW33nprpd1jjz22spa7045GBd56tltCaWV3t7nmmquuRH/5y18qwcOy6145Dj300Mk7iNW1o0E01o6Bt2bWVEtXgqdnnnlmZp99dhuQDOKe6rZLBd7qP6M/SPLlarPlIVi223R0rkAjgzs9Q1N33nlnZcvUeh+1L2cCb5dlmWWWGTRxz4d5o+auWfdIAWlVIr+/k9Eo6/7W0dv5Am/1UOx/G9///vcrOy7WHD9M8l/9b6lyxWCCb3Z5GyC6ywgQIECAAAECBAgQIECAAAECBAgQIECAAAECBAgQIECAAAECBAgQ6BwBgbfOmatOq7SZgbdGranuuZZU4G3Ku7CnT+3OXvW8Xxt9L9Wj1maGy/q6w1vZ8GnjjTd+3/DK+vvFF198qsOeZ555suyyy2ammWaa4pwPf/jDWXLJJaf4u9LOnHPOWfm7GWecMR/60Icy88wzTz7Heux63F3d0YbAW/3n8awke1abLSnTESNG1L8XLTZNoJmBt0ZslWqHt5/nc5/7XOV+6euDui83V7N2eLv44ouz0047VUpq9A5vAm99mflpn+MFa/CGA2lh3LhxGTlyZO2lZyfZayBt1Vwz0OCbXd4GCe9yAgQIECBAgAABAgQIECBAgAABAgQIECBAgAABAgQIECBAgAABAgTaW0Dgrb3np5Ora3RIqXatbD3XFdea2+Ft2ndgs3Z4e/nll7Pddtvl5ptvrhTU7ju8NSqA2YmfB9Zjd+KsNaZmgbf6u5b9Ro+tNls+GE844YT696LFpgk0MvD25JNPVh6kd911V2U8O+64Y8aPHz85sVyPQf72t7+t7Hz0yCOPVJrbb7/9cuKJJ2aWWWapR/Nt30ZtMK2eL6ZPPPFExfXee+9t2Nz99a9/TfnWgh/+sGxWlWy66aaZOHFiStK9EYfA2+BVvWAN3nAgLRx22GEZM2ZM7aVHlU0LB9JWL9f0N/hml7c6wWuGAAECBAgQIECAAAECBAgQIECAAAECBAgQIECAAAECBAgQIECAAIH2FBB4a8956YaqGh14u+qqq7LllltOpjr33HOz6667ZoYZZqgL33vvvZey9nz48OGT27vyyiuzxRZb1KX9ZjbScy7qtVNdMTr99NNzwAEHVIZTdve6/PLLe91VbDDjLe5lHv72t79VmmnExjSDqa9cW5tTEHj7f5rWYw/2zuqe6wXe6j+XX03y7WqzJcB00UUX1b8XLTZNoJGBt7L72tixY1PCGtXjkEMOqfx/eXgP9iiBur322ivXXnvt5BeCK664IhtssMFgm+6Y6xsVeCtzd8wxx6SExKrHN77xjYwaNSrDhg0btE95uSph2RJOrB5nnHFGZcfIer1UD7pIDbxPwAtWa26Ksgti2Q2x5tg1yfl1rqY/wTe7vNUZX3MECBAgQIAAAQIECBAgQIAAAQIECBAgQIAAAQIECBAgQIAAAQIECLSPgMBb+8xFt1XS6MDbSy+9lN122y0l+FaOxRdfPCeffHK+9KUvZcYZZxwUZwlyXX/99dljjz1S1nCXY8MNN6ysb1xwwQUH1XYrLm5U4K2M5de//nW+/OUvp2zsUo5VV101Z511VlZaaaVBD7XMQ9mMpqyhr24Ys+aaa1YCb0ssUZaCts8h8Nb7XFiP3T73aKsrEXir/wxskuT6arPrrbdefvrTn9a/Fy02TaCRgbcyiBdffLGyi1dJkVePL3zhC5Xg1Oqrr56ZZ56532P9xz/+kR/84Ac56aST8vvf/37y9SU8VdLwA2mz30W0yQWNCryV4ZWX0Z133jm33nrrFHN39NFHZ8UVVxzQi+/bb7+d2267rfLyfMMNN0xut3ybxLe+9a3MP//8bSKrjN4EvGC15r5Yf/3187Of/ay2802T/L9foPqW1Zfgm13e6muuNQIECBAgQIAAAQIECBAgQIAAAQIECBAgQIAAAQIECBAgQIAAAQIE2khA4K2NJqPLSml04K1wlXW65Yv2q6G0sklJWctdAlIlADeQjSmeeuqpjB8/vrLWt7qjWGmrbJyzzjrrdOQsNTLwVkJpJeBWNompes0zzzw54ogj8tWvfjVzzjnngMyef/75nH/++ZUd5F555ZVKG2V+J0yYkG233XZAczugQvp4kcBb71DWY/fxBhoCpwm81X+SP5nkN9VmP/axj+Xxxx+vfy9abJpAowNvZSCPPfZY9t5779x4441TjGuZZZbJF7/4xay99tr59Kc/XXnglgd47YtUCUiVB/0LL7yQ3/3udyk7uJUd3aoP6WqD5YWg/JljjjmaZtcOHTUy8FbGVwKF5cWq9FN7lG8a2GyzzbLGGmukzGNvc/fuu+9m0qRJKQHFRx99NLfffnt+/OMfTxFSLG2WdspLXXnxdbS3gBes1szPkksumT/96U+1nX8qyf997UfjjukF3+zy1jh7LRMgQIAAAQIECBAgQIAAAQIECBAgQIAAAQIECBAgQIAAAQIECBAg0EIBgbcW4nd5180IvJWwVVlvvf/++08OvVVZN9hgg5SNS1ZbbbWUtYkf/OAHM2zYsCnUS41///vf8+c//zn3339/fvSjH+WWW26Z4pyy5ve0007LVltt1XYhq77eQo0MvJUayhr4Ekw77rjjJofeyt+X4FtZO73pppvmU5/6VBZddNHKOuxZZpnlffPw+uuv5+mnn869995b2V2vzEM1QFdOLteVPkrAsR03jBF46/1utB67r7+l3X+ewFv953i2JG/UNvvOO+8MaKen+pemxYEINCPwVuoqD9eyA1tJ99c+aAdSc+01JWxVdhwr276244N6sOOb3vWNDryV/ku4cOzYsTn77LPrOnfVbyr42te+NuSCitOb13b9uRes5s9MCY7ONNNMPTsu/7p8s0nVTC34Zpe3Jk2AbggQIECAAAECBAgQIECAAAECBAgQIECAAAECBAgQIECAAAECBAgQaK6AwFtzvYdSb80IvFU9y0YjBx10UK655pq6EpfAXAlxLb/88nVtt9mNNTrwVsZTwoc/+9nPcsghh+S+++6r6xDLPBxzzDFZYYUV2jZ0WJtTqOvgp9HYnXfemTXXXLNZ3Q2oH+uxB8TWlRcJvDVmWp9Ksmjtw7CEjhydKdCswFtVp2xpW7avLdupVrfKHYjcWmutld133z1bbrnlkA5LNSPwVn3hKvM1ceLEQc9d+bzYYYcdsuOOO2axxRYbyPS7pkUCXrCaD192WfzEJz5R2/HTSVrxi9Nb8M0ub82/JfRIgAABAgQIECBAgAABAgQIECBAgAABAgQIECBAgAABAgQIECBAgECDBQTeGgw8hJtvZuCtMJcv3S+7g02YMKGy69tANy0pO4mV3dzK2u1VV121KzbLaUbgrXqrl75uvfXWyuYjgwkglnkou/R9/etfz3rrrZdZZ521rX+bBN56nx7rsdv6tm1qcQJvjeG+OckG1aavuuqqbL755o3pSasNF2h24K06oLJN6zPPPJO77rorDz/8cB555JG8/PLLeeihh6YYc3kwl28AmHfeebPKKqtkxRVXrPz//PPP37Zp9IZPWk0HzQq81Y6pt7l77bXXcs899/Q6d3POOWdlzlZaaaXK/JWtd2ecccZmMumrTgJesOoE2Y9mrr766myxxRa1V5R9wTfsRxP1PrU2+GaXt3rrao8AAQIECBAgQIAAAQIECBAgQIAAAQIECBAgQIAAAQIECBAgQIAAgZYLCLy1fAq6toBmB95qIUvfv/nNbyoBuLLbWFnH/dhjj71vA5PFF188Sy21VBZZZJHJa7eXXXbZrtugpJmBt9p5mDRpUh599NHKuuv7778/f/nLX3qdh7LBSJmLhRZaqGPnQeCt948y67G79iO+3wMTeOs3WZ8uOCvJntUzTzrppIwaNapPFzqp/QRaFXhrP4nOrKgVgbfOlFJ1PQS8YNVDsX9tjB07NgcffHDtRWcn2at/rTTk7Grw7aIkFzakB40SIECAAAECBAgQIECAAAECBAgQIECAAAECBAgQIECAAAECBAgQIECgBQICby1AHyJdtjLwNkSI+zzMVgXe+lygE7tWwHrsrp3afg9M4K3fZH26oCy0/2b1zOHDh+fiiy/u04VOIkCAAAECBPousOOOO2bixIm1F+ydpATPHQQIECBAgAABAgQIECBAgAABAgQIECBAgAABAgQIECBAgAABAgQIECDQAAGBtwagapIAAQIECBCYQkDgrTE3xNpJbqs2vfzyy+ehhx5qTE9aJUCAAAECQ1hghRVWyMMPP1wrsE6S24cwiaETIECAAAECBAgQIECAAAECBAgQIECAAAECBAgQIECAAAECBAgQIECgoQICbw3l1TgBAgQIECCQROCtMbfB3En+Wtv0P//5z3zgAx9oTG9aJUCAAAECQ1Dgf//3fzPLLLP0HPm/JXl1CHIYMgECBAgQIECAAAECBAgQIECAAAECBAgQIECAAAECBAgQIECAAAECBJoiIPDWFGadECBAgACBIS0g8Na46f99kqWrzd99991ZbbXVGteblgkQIECAwBATuOeee7L66qvXjvoPSZYZYgyGS4AAAQIECBAgQIAAAQIECBAgQIAAAQIECBAgQIAAAQIECBAgQIAAgaYKCLw1lVtnBAgQIEBgSAoIvDVu2r+bZNtq8+PGjcs+++zTuN60TIAAAQIEhpjA+PHjM2LEiNpRfy/JdkOMwXAJECBAgAABAgQIECBAgAABAgQIECBAgAABAgQIECBAgAABAgQIECDQVAGBt6Zy64wAAQIECAxJAYG3xk37fklOqza//fbb55JLLmlcb1omQIAAAQJDTGCHHXbIpZdeWjvq/ZOcPsQYDJcAAQIECBAgQIAAAQIECBAgQIAAAQIECBAgQIAAAQIECBAgQIAAAQJNFRB4ayq3zggQIECAwJAUEHhr3LSvnuSuavMf+9jH8vjjjzeuNy0TIECAAIEhJrDkkkvmT3/6U+2o10hy9xBjMFwCBAgQIECAAAECBAgQIECAAAECBAgQIECAAAECBAgQIECAAAECBAg0VUDgrancOiNAgAABAkNSQOCtsdP+RpLZql2URfkf/ehHG9uj1gkQIECAwBAQeOKJJ1LC5DXHm0mGDYGhGyIBAgQIECBAgAABAgQIECBAgAABAgQIECBAgAABAgQIECBAgAABAgRaKiDw1lJ+nRMgQIAAgSEhIPDW2Gm+KcmG1S4uuOCC7Lzzzo3tUesECBAgQGAICFx44YXZZZddakd6c5KNhsDQDZEAAQIECBAgQIAAAQIECBAgQIAAAQIECBAgQIAAAQIECBAgQIAAAQItFRB4aym/zgkQIECAwJAQEHhr7DQfkeS4ahc77bRTygJ9BwECBAgQIDA4gRIgv+iii2obOTLJ8YNr1dUECBAgQIAAAQIECBAgQIAAAQIECBAgQIAAAQIECBAgQIAAAQIECBAgMD0BgbfpCfk5AQIECBAgMFgBgbfBCk77+s8luaN6yiKLLJKnn366sT1qnQABAgQIDAGBRRddNM8880ztSNdKcucQGLohEiBAgAABAgQIECBAgAABAgQIECBAgAABAgQIECBAgAABAgQIECBAoKUCAm8t5dc5AQIECBAYEgICb42f5r8mmbvazQMPPJAVV1yx8b3qgQABAgQIdKnAgw8+mJVWWql2dK8m+bcuHa5hESBAgAABAgQIECBAgAABAgQIECBAgAABAgQIECBAgAABAgQIECBAoK0EBN7aajoUQ4AAAQIEulJA4K3x0/qDJF+udjN69Ogcdthhje9VDwQIECBAoEsFTjjhhBx++OG1o/thkv/q0uEaFgECBAgQIECAAAECBAgQIECAAAECBAgQIECAAAECBAgQIECAAAECBNpKQOCtraZDMQQIECBAoCsFBN4aP61fSXJ+tZvPfe5zueOOOxrfqx4IECBAgECXCqy11lq58847a0f31STf6dLhGhYBAgQIECBAgAABAgQIECBAgAABAgQIECBAgAABAgQIECBAgAABAgTaSkDgra2mQzEECBAgQKArBQTeGj+tCyZ5rrabp59+Oossskjje9YDAQIECBDoMoFnnnkmiy66aM9RLZTk+S4bquEQIECAAAECBAgQIECAAAECBAgQIECAAAECBAgQIECAAAECBAgQIECgLQUE3tpyWhRFgAABAgS6SkDgrTnTeVuStatdnXXWWdlzzz2b07NeCBAgQIBAFwmcffbZ2WuvvWpHdHuSdbpoiIZCgAABAgQIECBAgAABAgQIECBAgAABAgQIECBAgAABAgQIECBAgACBthYQeGvr6VEcAQIECBDoCgGBt+ZM4wFJTql2tdFGG+XGG29sTs96IUCAAAECXSSw8cYb56abbqod0YFJTu2iIRoKAQIECBAgQIAAAQIECBAgQIAAAQIECBAgQIAAAQIECBAgQIAAAQIE2lpA4K2tp0dxBAgQIECgKwQE3pozjUsm+WNtV88880wWXnjh5vSuFwIECBAg0AUCzz77bBZZZJGeI/l4kse7YHiGQIAAAQIECBAgQIAAAQIECBAgQIAAAQIECBAgQIAAAQIECBAgQIAAgY4QEHjriGlSJAECBAgQ6GgBgbfmTd/tSdaqdnf66adn3333bV7veiJAgAABAh0ucMYZZ2S//farHcUdSdbu8GEpnwABAgQIECBAgAABAgQIECBAgAABAgQIECBAgAABAgQIECBAgAABAh0lIPDWUdOlWAIECBAg0JECAm/Nm7YRSc6sdrfaaqvl7rvvbl7veiJAgAABAh0usPrqq+eee+6pHcXIJOM6fFjKJ0CAAAECBAgQIECAAAECBAgQIECAAAECBAgQIECAAAECBAgQIECAQEcJCLx11HQplgABAgQIdKSAwFvzpm2BJM/XdvfAAw9kxRVXbF4FeiJAgAABAh0q8OCDD2allVbqWf2CSV7o0CEpmwABAgQIECBAgAABAgQIECBAgAABAgQIECBAgAABAgQIECBAgAABAh0pIPDWkdOmaAIECBAg0FECAm/Nna4fJ9mq2uX++++fU089tbkV6I0AAQIECHSgwAEHHJDTTjuttvIrknyxA4eiZAIECBAgQIAAAQIECBAgQIAAAQIECBAgQIAAAQIECBAgQIAAAQIECHS0gMBbR0+f4gkQIECAQEcICLw1d5q2TvLDapfzzTdfXnrppeZWoDcCBAgQINCBAh/5yEfy8ssv11b+5SSXd+BQlEyAAAECBAgQIECAAAECBAgQIECAAAECBAgQIECAAAECBAgQIECAAIGOFhB46+jpUzwBAgQIEOgIAYG35k/TM0kWrnZ70UUXZccdd2x+FXokQIAAAQIdInDxxRdnp512qq322SSLdEj5yiRAgAABAgQIECBAgAABAgQIECBAgAABAgQIECBAgAABAgQIECBAgEBXCQi8ddV0GgwBAgQIEGhLAYG35k/L6CSHVbtdd91187Of/az5VeiRAAECBAh0iMB6662XW2+9tbbaE5Ic3iHlK5MAAQIECBAgQIAAAQIECBAgQIAAAQIECBAgQIAAAQIECBAgQIAAAQJdJSDw1lXTaTAECBAgQKAtBQTemj8tH0/yWG23d911V1ZfffXmV6JHAgQIECDQ5gJ333131lhjjZ5VLpXkj21euvIIECBAgAABAgQIECBAgAABAgQIECBAgAABAgQIECBAgAABAgQIECDQlQICb105rQZFgAABAgTaSkDgrTXTcXmSL1W73nnnnXPBBRe0phK9EiBAgACBNhbYZZddcuGFF9ZW+KMkW7dxyUojQIAAAQIECBAgQIAAAQIECBAgQIAAAQIECBAgQIAAAQIECBAgQIBAVwsIvHX19BocAQIECBBoCwGBt9ZMwyZJrq/t+sknn8xiiy3Wmmr0SoAAAQIE2lDgqaeeyuKLL96zsk2T3NCG5SqJAAECBAgQIECAAAECBAgQIECAAAECBAgQIECAAAECBAgQIECAAAECQ0JA4G1ITLNBEiBAgACBlgoIvLWO/94kn612P2rUqJx00kmtq0bPBAgQIECgzQQOPvjgjB07traqXyRZtc3KVA4BAgQIECBAgAABAgQIECBAgAABAgQIECBAgAABAgQIECBAgAABAgSGlIDA25CaboMlQIAAAQItERB4awl7pdOdk1xQ7X722WfPc889l7nmmqt1FemZAAECBAi0icCkSZOy0EIL5fXXX6+taJckF7ZJicogQIAAAQIECBAgQIAAAQIECBAgQIAAAQIECBAgQIAAAQIECBAgQIDAkBQQeBuS027QBAgQIECgqQICb03lfl9nf0yyZPVvjz322Bx55JGtrUjvBAgQIECgDQSOO+64HHXUUbWVPJ7k421QmhIIECBAgAABAgQIECBAgAABAgQIECBAgAABAgQIECBAgAABAgQIECAwpAUE3ob09Bs8AQIECBBoioDAW1OYp9rJyCRnVH86zzzz5JlnnsmwYcNaW5XeCRAgQIBACwXeeOONLLLIInnllVdqq9g3yZktLEvXBAgQIECAAAECBAgQIECAAAECBAgQIECAAAECBAgQIECAAAECBAgQIJBE4M1tQIAAAQIECDRaQOCt0cLTb//ZJAtVTys72hxxxBHTv8oZBAgQIECgSwWOP/74njuePpdk4S4drmERIECAAAECBAgQIECAAAECBAgQIECAAAECBAgQIECAAAECBAgQIECgowQE3jpquhRLgAABAgQ6UkDgrfXTdkCSU6plzDXXXHnqqacy55xztr4yFRAgQIAAgSYLvPbaa1lsscUyadKk2p4PTHJqk0vRHQECBAgQIECAAAECBAgQIECAAAECBAgQIECAAAECBAgQIECAAAECBAj0IiDw5rYgQIAAAQIEGi0g8NZo4b61/3SSRaqnHnbYYRk9enTfrnQWAQIECBDoIoHDDz88J5xwQu2InkmyaBcN0VAIECBAgAABAgQIECBAgAABAgQIECBAgAABAgQIECBAgAABAgQIECDQ0QICbx09fYonQIAAAQIdISDw1h7TNCLJmdVSZpxxxvz5z3/Ooota398e06MKAgQIEGiGwNNPP50lllgi7777bm13I5OMa0b/+iBAgAABAgQIECBAgAABAgQIECBAgAABAgQIECBAgAABAgQIECBAgACB6QsIvE3fyBkECBAgQIDA4AQE3gbnV8+rf5dkmWqDu+++e84555x6tq8tAgQIECDQ1gJ77LFHJkyYUFvj75N8oq2LVhwBAgQIECBAgAABAgQIECBAgAABAgQIECBAgAABAgQIECBAgAABAgSGmIDA2xCbcMMlQIAAAQItEBB4awH6VLrcKcmFtT/7xS9+kVVWWaV9KlQJAQIECBBokMB9992Xz372sz1b3znJRQ3qUrMECBAgQIAAAQIECBAgQIAAAQIECBAgQIAAAQIECBAgQIAAAQIECBAgMAABgbcBoLmEAAECBAgQ6JeAwFu/uBp+8h1JPlftZbPNNss111zT8E51QIAAAQIEWi3whS98Iddee21tGXcmWavVdemfAAECBAgQIECAAAECBAgQIECAAAECBAgQIECAAAECBAgQIECAAAECBKYUEHhzRxAgQIAAAQKNFhB4a7Rw/9rfJMn1tZd873vfyzbbbNO/VpxNgAABAgQ6SOD73/9+tt12254Vb5rkhg4ahlIJECBAgAABAgQIECBAgAABAgQIECBAgAABAgQIECBAgAABAgQIECAwJAQE3obENBskAQIECBBoqYDAW0v5e+380iTbVX+y1FJL5Q9/+EP7VakiAgQIECBQJ4Gll146jz32WG1r302yfZ2a1wwBAgQIECBAgAABAgQIECBAgAABAgQIECBAgAABAgQIECBAgAABAgQI1FFA4K2OmJoiQIAAAQIEehUQeGu/G2OpJFMk3A4//PAcf/zx7VepiggQIECAwCAFjjjiiIwePWibfEoAACAASURBVLpnK0snmSIBN8huXE6AAAECBAgQIECAAAECBAgQIECAAAECBAgQIECAAAECBAgQIECAAAECdRIQeKsTpGYIECBAgACBqQoIvLXnzXFkkmNrS3vwwQezwgortGe1qiJAgAABAgMQeOihh7Liiiv2vPKoJMcNoDmXECBAgAABAgQIECBAgAABAgQIECBAgAABAgQIECBAgAABAgQIECBAgEATBATemoCsCwIECBAgMMQFBN7a9wb4VZJPV8vbeOONc8MNN7RvtSojQIAAAQL9FNhkk01y44031l71aJJl+9mM0wkQIECAAAECBAgQIECAAAECBAgQIECAAAECBAgQIECAAAECBAgQIECgiQICb03E1hUBAgQIEBiiAgJv7Tvxmye5qra8cePGZZ999mnfilVGgAABAgT6KDB+/PiMGDGi59lbJLm6j004jQABAgQIECBAgAABAgQIECBAgAABAgQIECBAgAABAgQIECBAgAABAgRaICDw1gJ0XRIgQIAAgSEmIPDW3hP+7SRfrZY466yz5te//nWWXHLJ9q5adQQIECBAYBoCjz/+eP793/89b731Vu1Z5yfZFRwBAgQIECBAgAABAgQIECBAgAABAgQIECBAgAABAgQIECBAgAABAgQItLeAwFt7z4/qCBAgQIBANwgIvLX3LM6b5DdJPlItc4sttsiVV17Z3lWrjgABAgQITENgyy23zFVXTbGJ6UtJPpXk/wNHgAABAgQIECBAgAABAgQIECBAgAABAgQIECBAgAABAgQIECBAgAABAu0tIPDW3vOjOgIECBAg0A0CAm/tP4vDk1xcW+a4ceOyzz77tH/lKiRAgAABAj0Exo8fnxEjRvR02THJRFgECBAgQIAAAQIECBAgQIAAAQIECBAgQIAAAQIECBAgQIAAAQIECBAg0P4CAm/tP0cqJECAAAECnS4g8NYZM3hJku2rpc4wwwx55JFHsuyyy3ZG9aokQIAAAQJJfvWrX2W55ZbLe++9V+txaZIdABEgQIAAAQIECBAgQIAAAQIECBAgQIAAAQIECBAgQIAAAQIECBAgQIBAZwgIvHXGPKmSAAECBAh0soDAW2fM3nxJfplkgWq566yzTm699dbOqF6VBAgQIEAgybrrrpvbbrut1uKFJJ9J8jIgAgQIECBAgAABAgQIECBAgAABAgQIECBAgAABAgQIECBAgAABAgQIEOgMAYG3zpgnVRIgQIAAgU4WEHjrnNn7rySX1ZZ76KGH5oQTTuicEaiUAAECBIaswGGHHZYxY8b0HP9/J/nBkEUxcAIECBAgQIAAAQIECBAgQIAAAQIECBAgQIAAAQIECBAgQIAAAQIECHSggMBbB06akgkQIECAQIcJCLx11oR9M8letSX/5Cc/yZZbbtlZo1AtAQIECAwpgSuvvDL/+Z//2XPMZyXZe0hBGCwBAgQIECBAgAABAgQIECBAgAABAgQIECBAgAABAgQIECBAgAABAgS6QEDgrQsm0RAIECBAgECbCwi8tfkE9VLeQ0mWr/79AgsskPvvvz8LL7xw541ExQQIECDQ9QLPPvtsVl555bzwwgu1Y304yQpdP3gDJECAAAECBAgQIECAAAECBAgQIECAAAECBAgQIECAAAECBAgQIECAQBcKCLx14aQaEgECBAgQaDMBgbc2m5A+lLNakrtrz/uP//iPXHvttX241CkECBAgQKC5Aptttln+53/+p2enqye5p7mV6I0AAQIECBAgQIAAAQIECBAgQIAAAQIECBAgQIAAAQIECBAgQIAAAQIE6iEg8FYPRW0QIECAAAEC0xIQeOvM+2NEkjNrSz/kkEMyZsyYzhyNqgkQIECgKwUOPfTQnHjiiT3HNjLJuK4csEERIECAAAECBAgQIECAAAECBAgQIECAAAECBAgQIECAAAECBAgQIEBgCAgIvA2BSTZEAgQIECDQYgGBtxZPwCC6vzDJTrXXX3LJJdl+++0H0aRLCRAgQIBAfQQuvfTS7LDDDj0buyjJzvXpQSsECBAgQIAAAQIECBAgQIAAAQIECBAgQIAAAQIECBAgQIAAAQIECBAg0AoBgbdWqOuTAAECBAgMLQGBt86d7w8k+UWS5atD+MAHPpC77rorK6+8cueOSuUECBAg0PEC999/f9ZYY4387//+b+1YHk7y2SRT/GXHD9YACBAgQIAAAQIECBAgQIAAAQIECBAgQIAAAQIECBAgQIAAAQIECBAgMMQEBN6G2IQbLgECBAgQaIGAwFsL0OvY5YpJ7klSwm+V49///d/z85//PHPNNVcdu9EUAQIECBDom8CkSZOy5ppr5te//nXtBSXktlqSB/vWirMIECBAgAABAgQIECBAgAABAgQIECBAgAABAgQIECBAgAABAgQIECBAoF0FBN7adWbURYAAAQIEukdA4K3z53L7JJfUDmPzzTfPVVdd1fkjMwICBAgQ6DiBLbbYIldffXXPundIcmnHDUbBBAgQIECAAAECBAgQIECAAAECBAgQIECAAAECBAgQIECAAAECBAgQIPA+AYE3NwUBAgQIECDQaAGBt0YLN6f9Y5McWdvVPvvsk3HjxjWnd70QIECAAIEkI0aMyPjx43taHJfkKEAECBAgQIAAAQIECBAgQIAAAQIECBAgQIAAAQIECBAgQIAAAQIECBAg0B0CAm/dMY9GQYAAAQIE2llA4K2dZ6d/tZWdc7arveSkk07KqFGj+teKswkQIECAwAAExo4dm4MPPrjnld9NUnYidRAgQIAAAQIECBAgQIAAAQIECBAgQIAAAQIECBAgQIAAAQIECBAgQIBAlwgIvHXJRBoGAQIECBBoYwGBtzaenH6WNmOSO5KsUXvdxRdfnOHDh/ezKacTIECAAIG+C0ycODE77rhjzwvuSrJWknf73pIzCRAgQIAAAQIECBAgQIAAAQIECBAgQIAAAQIECBAgQIAAAQIECBAgQKDdBQTe2n2G1EeAAAECBDpfQOCt8+ewdgRLJLk9yaK1f3nddddl00037a6RGg0BAgQItIXA9ddfn89//vM9a3k6ydpJ/twWRSqCAAECBAgQIECAAAECBAgQIECAAAECBAgQIECAAAECBAgQIECAAAECBOomIPBWN0oNESBAgAABAlMREHjrvltjzSS3JZmpOrQPfehDueWWW7LKKqt032iNiAABAgRaJnDfffdlgw02yN/+9rfaGt5Jsk6Sn7esMB0TIECAAAECBAgQIECAAAECBAgQIECAAAECBAgQIECAAAECBAgQIECAQMMEBN4aRqthAgQIECBA4F8CAm/deSt8KcnltUNbbLHFctNNN2XppZfuzhEbFQECBAg0VeAPf/hDNtpoozz11FM9+906yY+aWozOCBAgQIAAAQIECBAgQIAAAQIECBAgQIAAAQIECBAgQIAAAQIECBAgQKBpAgJvTaPWEQECBAgQGLICAm/dO/W7Jzmndnif/vSnc+ONN2bBBRfs3lEbGQECBAg0XOD555/PxhtvnEcffbRnX3skmdDwAnRAgAABAgQIECBAgAABAgQIECBAgAABAgQIECBAgAABAgQIECBAgAABAi0TEHhrGb2OCRAgQIDAkBEQeOvuqT4syejaIX72s5/NDTfckLnnnru7R250BAgQINAQgVdffTWbbLJJfvGLX/Rs//AkJzSkU40SIECAAAECBAgQIECAAAECBAgQIECAAAECBAgQIECAAAECBAgQIECAQNsICLy1zVQohAABAgQIdK2AwFvXTu3kgZ2UZFTtMNdee+1cd911mX322bt/9EZIgAABAnUTeP311/P5z38+t99+e882xyY5uG4daYgAAQIECBAgQIAAAQIECBAgQIAAAQIECBAgQIAAAQIECBAgQIAAAQIE2lZA4K1tp0ZhBAgQIECgawQE3rpmKqc5kLOS7Fl7xgYbbJBrr702s84669AQMEoCBAgQGJTAW2+9lc022yy33HJLz3bOTrLXoBp3MQECBAgQIECAAAECBAgQIECAAAECBAgQIECAAAECBAgQIECAAAECBAh0jIDAW8dMlUIJECBAgEDHCgi8dezU9bvw7yTZpfaqDTfcMNdcc43QW78pXUCAAIGhJVDCbl/4whdy88039xz4BUm+MrQ0jJYAAQIECBAgQIAAAQIECBAgQIAAAQIECBAgQIAAAQIECBAgQIAAAQJDW0DgbWjPv9ETIECAAIFmCAi8NUO5ffqYmGSH2nLKTm9XX311hg0b1j5VqoQAAQIE2kbgjTfeyOabb97bzm6XJBneNoUqhAABAgQIECBAgAABAgQIECBAgAABAgQIECBAgAABAgQIECBAgAABAgSaIiDw1hRmnRAgQIAAgSEtIPA29Kb/u0m2rR32OuuskyuvvDJzzTXX0NMwYgIECBCYqsCkSZOy5ZZb5rbbbut5zveSbIeOAAECBAgQIECAAAECBAgQIECAAAECBAgQIECAAAECBAgQIECAAAECBIaegMDb0JtzIyZAgAABAs0WEHhrtnh79Pe+0Ntqq62WK664IgsssEB7VKgKAgQIEGipwAsvvJCtttoq99xzT886hN1aOjM6J0CAAAECBAgQIECAAAECBAgQIECAAAECBAgQIECAAAECBAgQIECAQGsFBN5a6693AgQIECAwFAQE3obCLPc+xkuSbF/7o2WXXbYSeltyySWHroqREyBAgEAef/zxStjtV7/6VU+NS5PsgIgAAQIECBAgQIAAAQIECBAgQIAAAQIECBAgQIAAAQIECBAgQIAAAQIEhq6AwNvQnXsjJ0CAAAECzRIQeGuWdHv2850ku9SW9tGPfjSXX355VlxxxfasWFUECBAg0FCBBx98MFtvvXWeeOKJnv1ckOQrDe1c4wQIECBAgAABAgQIECBAgAABAgQIECBAgAABAgQIECBAgAABAgQIECDQ9gICb20/RQokQIAAAQIdLyDw1vFTOOgBnJVkz9pW/u3f/i0//OEPs8EGGwy6cQ0QIECAQOcI3HLLLfnyl7+cv/71rz2LPjvJXp0zEpUSIECAAAECBAgQIECAAAECBAgQIECAAAECBAgQIECAAAECBAgQIECAQKMEBN4aJatdAgQIECBAoCog8OZeKAJjkxzUk+L73/9+/vu//5sQAQIECAwBgcsuuyzbbLNNbyM9OcmoIUBgiAQIECBAgAABAgQIECBAgAABAgQIECBAgAABAgQIECBAgAABAgQIECDQBwGBtz4gOYUAAQIECBAYlIDA26D4uuriI5Ic13NEZ555ZkaMGNFVAzUYAgQIEJhSYNy4cRk5cmRvLEcmOZ4XAQIECBAgQIAAAQIECBAgQIAAAQIECBAgQIAAAQIECBAgQIAAAQIECBCoCgi8uRcIECBAgACBRgsIvDVauLPa3yvJN3uWfMghh2TMmDGdNRLVEiBAgECfBA499NCceOKJvZ27d5Kz+tSIkwgQIECAAAECBAgQIECAAAECBAgQIECAAAECBAgQIECAAAECBAgQIEBgKAm8N5QGa6wECBAgQIBASwRmaEmvA+y0o4od4Bhbfdl/J/l+zyK23377XHLJJa2uTf8ECBAgUEeBHXbYIZdeemlvLW6T5LI6dqUpAgQIECBAgAABAgQIECBAgAABAgQIECBAgAABAgQIECBAgAABAgQIEOgeAYG37plLIyFAgAABAu0q0FEZso4qtl1nvA91rfev0NtHas9da621MnHixCy++OJ9aMIpBAgQINCuAk8++WSGDx+eO+64o2eJLyUpYbeftWvt6iJAgAABAgQIECBAgAABAgQIECBAgAABAgQIECBAgAABAgQIECBAgACBlgsIvLV8ChRAgAABAgS6XqCjMmQdVWyH3zqfSPLdJCvUjmPhhRfOxRdfnPXXX7/Dh6d8AgQIDE2Bn/70p9lxxx3z7LPP9gR4KMl2SX43NGWMmgABAgQIECBAgAABAgQIECBAgAABAgQIECBAgAABAgQIECBAgAABAgT6KCDw1kcopxEgQIAAAQIDFuioDFlHFTvgKWmfCz+U5JIkW/Qs6Zxzzsnuu+/ePpWqhAABAgSmKzBhwoTssccevZ13VZIdkvxtuo04gQABAgQIECBAgAABAgQIECBAgAABAgQIECBAgAABAgQIECBAgAABAgSGuoDA21C/A4yfAAECBAg0XqCjMmQdVWzj565pPYxLsk/P3kaOHJkzzjijaUXoiAABAgQGLrDvvvvmzDPP7K2B8UlGDLxlVxIgQIAAAQIECBAgQIAAAQIECBAgQIAAAQIECBAgQIAAAQIECBAgQIDAEBMQeBtiE264BAgQIECgBQIdlSHrqGJbMJmN7HJkkvel2zbccMOcf/75WWyxxRrZt7YJECBAYIACTz31VL761a/m5ptv7q2FfZP0moIbYHcuI0CAAAECBAgQIECAAAECBAgQIECAAAECBAgQIECAAAECBAgQIECAAIHuFxB46/45NkICBAgQINBqgY7KkHVUsa2e2Qb0v1mSC5N8uLbt+eefP+edd14233zzBnSpSQIECBAYqMDVV1+d3XbbLS+++GLPJv6SZOck1w60bdcRIECAAAECBAgQIECAAAECBAgQIECAAAECBAgQIECAAAECBAgQIECAwJAVEHgbslNv4AQIECBAoGkCHZUh66himzaFze1oySQXJFmrZ7fHHHNMjjrqqOZWozcCBAgQ6FXg2GOPzdFHH93bz+5IskuSx9ERIECAAAECBAgQIECAAAECBAgQIECAAAECBAgQIECAAAECBAgQIECAAAECBAgQIECAAAECgxMQeBucXz2vPifJ7j0bLLu8TZgwIQsttFA9+9IWAQIECPRR4Lnnnsvuu++esrtbL8eEJHv0sSmnESBAgAABAgQIECBAgAABAgQIECBAgAABAgQIECBAgAABAgQIECBAgAABAgQIECBAgAABAtMREHhrr1ukhCbO7lnSAgsskLPPPjtbbbVVe1WrGgIECHS5wBVXXJE999wzL7zwQm8j3TNJCSs7CBAgQIAAAQIECBAgQIAAAQIECBAgQIAAAQIECBAgQIAAAQIECBAgQIAAAQIECBAgQIAAgToJCLzVCbKOzaye5Nwkn+7Z5oEHHpiTTz65jl1pigABAgSmJnDQQQfllFNO6e3Hjyb5WpK76REgQIAAAQIECBAgQIAAAQIECBAgQIAAAQIECBAgQIAAAQIECBAgQIAAAQIECBAgQIAAAQL1FRB4q69nvVqbNcmEJDv3bHC11VbLuHHjssoqq9SrL+0QIECAQI3AfffdlxEjRuSee+7pzeXCJLsneQsaAQIECBAgQIAAAQIECBAgQIAAAQIECBAgQIAAAQIECBAgQIAAAQIECBAgQIAAAQIECBAgUH8Bgbf6m9azxRKqOKe3BseOHZuy+5CDAAECBOonUHbRHDVq1NQa3ONfYeT6daglAgQIECBAgAABAgQIECBAgAABAgQIECBAgAABAgQIECBAgAABAgQIECBAgAABAgQIECBAYAoBgbf2vyGWT3JWkjV6lrrpppvm9NNPzyc+8Yn2H4UKCRAg0MYCv/vd77Lffvvl+uuv763Ku5LsleThNh6C0ggQIECAAAECBAgQIECAAAECBAgQIECAAAECBAgQIECAAAECBAgQIECAAAECBAgQIECAQFcICLx1zjSemOTgnuXOPPPMOfXUUzNixIjOGYlKCRAg0EYC48aNywEHHJC33367t6pOSnJIG5WrFAIECBAgQIAAAQIECBAgQIAAAQIECBAgQIAAAQIECBAgQIAAAQIECBAgQIAAAQIECBAg0NUCAm+dNb3/keTMJB/vWfbnP//5nHLKKfnUpz7VWSNSLQECBFok8Jvf/CYHHnhgrrvuut4q+GOSkUn+p0Xl6ZYAAQIECBAgQIAAAQIECBAgQIAAAQIECBAgQIAAAQIECBAgQIAAAQIECBAgQIAAAQIECAxJAYG3zpv2YUnOSPK13ko/6aSTMmrUqM4blYoJECDQRIGxY8fm4IPft2lmtYJzk+yb5I0mlqQrAgQIECBAgAABAgQIECBAgAABAgQIECBAgAABAgQIECBAgAABAgQIECBAgAABAgQIECBAIInAW+feBlsnOS3Joj2H8LnPfS4nnnhi1lxzzc4dncoJECDQAIGf//znOeSQQ3LnnXf21vrTSfZPcnkDutYkAQIECBAgQIAAAQIECBAgQIAAAQIECBAgQIAAAQIECBAgQIAAAQIECBAgQIAAAQIECBAg0AcBgbc+ILXxKXMmOSXJbr3VuP/++2fMmDGZZZZZ2ngISiNAgEDjBf75z3/m0EMPzWmnlZxwr8d5SQ5M8lrjq9EDAQIECBAgQIAAAQIECBAgQIAAAQIECBAgQIAAAQIECBAgQIAAAQIECBAgQIAAAQIECBAgMDUBgbfuuDf+M8nJST7ecziLL754Ro8ene233747RmoUBAgQ6KfApZdemsMPPzxPPvlkb1f+MclBSX7Sz2adToAAAQIECBAgQIAAAQIECBAgQIAAAQIECBAgQIAAAQIECBAgQIAAAQIECBAgQIAAAQIECDRAQOCtAagtanLmJCcl2b+3/jfffPMcd9xxWW655VpUnm4JECDQXIFHHnkkRx55ZK6++uqpdVy2ezs4ydvNrUxvBAgQIECAAAECBAgQIECAAAECBAgQIECAAAECBAgQIECAAAECBAgQIECAAAECBAgQIECAwNQEBN66795YK8mYJGv2NrRRo0blG9/4RoYNG9Z9IzciAgQIJHnjjTcqn3Njx46dmsfPkxya5A5gBAgQIECAAAECBAgQIECAAAECBAgQIECAAAECBAgQIECAAAECBAgQIECAAAECBAgQIECAQHsJCLy113zUs5r9koxO8r5k20ILLZSjjz46X/va1+rZn7YIECDQcoFzzz03xxxzTJ577rneankjyeFJTm95oQogQIAAAQIECBAgQIAAAQIECBAgQIAAAQIECBAgQIAAAQIECBAgQIAAAQIECBAgQIAAAQIEehUQeOvuG2ORJMcn2am3Ya6++uo58sgj8/nPf767FYyOAIGuF7juuuty3HHH5e67757aWC9KckSSZ7oewwAJECBAgAABAgQIECBAgAABAgQIECBAgAABAgQIECBAgAABAgQIECBAgAABAgQIECBAgEAHCwi8dfDk9aP0TZIcm+SzvV2z9dZb5/DDD8/yyy/fjyadSoAAgdYLPPzwwxk9enQuv/zyqRXziyRHJbmh9dWqgAABAgQIECBAgAABAgQIECBAgAABAgQIECBAgAABAgQIECBAgAABAgQIECBAgAABAgQIEJiegMDb9IS66+f7JPlGknl6G9Yee+yRQw89NIsuumh3jdpoCBDoOoGnn346Y8aMyTnnnDO1sb3yr8+78V03eAMiQIAAAQIECBAgQIAAAQIECBAgQIAAAQIECBAgQIAAAQIECBAgQIAAAQIECBAgQIAAAQJdLCDw1sWTO5Whzf2v3Y726+3nM8wwQw455JAcfPDBmWuuuYaejhETINDWApMmTcpJJ52UE088Me+9997Uaj39X7tavtrWg1EcAQIECBAgQIAAAQIECBAgQIAAAQIECBAgQIAAAQIECBAgQIAAAQIECBAgQIAAAQIECBAg8D4Bgbehe1Msm+SIJP/VG8Gcc86ZUaNG5aCDDsoss8wydJWMnACBthD45z//mZNPPjljx47Na6+9NrWafpDk+CS/aouiFUGAAAECBAgQIECAAAECBAgQIECAAAECBAgQIECAAAECBAgQIECAAAECBAgQIECAAAECBAj0W0Dgrd9kXXfBRkkOT7JObyP7yEc+kgMPPDAHHHBAZpxxxq4bvAERINDeAu+++25OPfXUnHLKKXnppZemVuxtSUYnuam9R6M6AgQIECBAgAABAgQIECBAgAABAgQIECBAgAABAgQIECBAgAABAgQIECBAgAABAgQIECBAYHoCAm/TExo6P982ySFJPtPbkBdccMHsv//+2W+//TLTTDMNHRUjJUCgJQLvvPNOTj/99Jx22ml5/vnnp1bDL5OcmOR7LSlSpwQIECBAgAABAgQIECBAgAABAgQIECBAgAABAgQIECBAgAABAgQIECBAgAABAgQIECBAgEDdBQTe6k7a8Q1+PcmoJB/rbSTzzz9/9t1334wcOTLDhg3r+MEaAAEC7SXwxhtv5Mwzz8wZZ5yRF198cWrF/SnJ2CTfaq/qVUOAAAECBAgQIECAAAECBAgQIECAAAECBAgQIECAAAECBAgQIECAAAECBAgQIECAAAECBAgMVkDgbbCC3Xv9vkkOTLJwb0Oce+65M2LEiOyzzz758Ic/3L0KRkaAQFME/vKXv2T8+PEZN25cXn311an1+WySU5Kc0ZSidEKAAAECBAgQIECAAAECBAgQIECAAAECBAgQIECAAAECBAgQIECAAAECBAgQIECAAAECBAg0XUDgrenkHdVhuT8OSLJ/kgV7q3zmmWfO3nvvnb322isf//jHO2pwiiVAoPUCf/zjH3PWWWflm9/8Zt5+++2pFfR8ktOSnJrkvdZXrQICBAgQIECAAAECBAgQIECAAAECBAgQIECAAAECBAgQIECAAAECBAgQIECAAAECBAgQIECgUQICb42S7a52Z0yy37/+9LrjWxnu8OHDs8cee2T11VfvrtEbDQECdRe4++67c84552TixInTarvs6Hb6v/68W/ciNEiAAAECBAgQIECAAAECBAgQIECAAAECBAgQIECAAAECBAgQIECAAAECBAgQIECAAAECBAi0nYDAW9tNSdsXtE+SkUmWnFqlG220UXbfffd88YtfbPvBKJAAgeYK/PjHP86ECRNy0003Tavjx5OcmWR8c6vTGwECBAgQIECAAAECBAgQIECAAAECBAgQIECAAAEC3BqzjAAAGnVJREFUBAgQIECAAAECBAgQIECAAAECBAgQINBqAYG3Vs9A5/b/1SR7J1l+akP45Cc/md12263y54Mf/GDnjlTlBAgMSuDvf/97zjvvvMqf3/72t9Nq6+Ek30xy/qA6dDEBAgQIECBAgAABAgQIECBAgAABAgQIECBAgAABAgQIECBAgAABAgQIECBAgAABAgQIECDQsQICbx07dW1T+NZJ9kyy3tQqmm222bLrrrvmK1/5SlZYYYW2KVwhBAg0VuChhx7Kd77znXz729/Om2++Oa3Ofpbk7CSXN7YirRMgQIAAAQIECBAgQIAAAQIECBAgQIAAAQIECBAgQIAAAQIECBAgQIAAAQIECBAgQIAAAQLtLiDw1u4z1Dn1rZtk9yT/Pa2SN9xww+yyyy7ZbrvtOmdkKiVAoF8C3/3u/9/evf9YVa53AP8KityEg+I4gIhHHLmJt6DFiooIakWitVitGk2bpv2X2qap0ajVSq0GsSqIqFipEm/IzRGPiMA4ohyQmyjQrJU9JyfN0dkzDDOzFp+dfLMz7Pd91/N+nmF+e7KfzmOPPZZVq1Z1t+/ZJP+UZE13C31OgAABAgQIECBAgAABAgQIECBAgAABAgQIECBAgAABAgQIECBAgAABAgQIECBAgAABAgQInB4CBt5Ojz735y2nJfnHJP+QZNQvPbi1tTWPPvpoHnnkkcycObM/6/MsAgROgcCmTZvyxBNP5PHHH09HR8evPeFgkn9J8s9Jtp6CUhxJgAABAgQIECBAgAABAgQIECBAgAABAgQIECBAgAABAgQIECBAgAABAgQIECBAgAABAgQIVFjAwFuFmzfISx+Z5O8bmf1rtS5atCgPP/xwHnrooQwdOnSQX0t5BAh0CRw7dixPPfVUnnzyyaxcubI7mA1J/rWRQ90t9jkBAgQIECBAgAABAgQIECBAgAABAgQIECBAgAABAgQIECBAgAABAgQIECBAgAABAgQIECBwegoYeDs9+97ft16c5O+S3PtrDx4zZkwefPDBMjfeeGN/1+h5BAg0KfD222/n6aefLrN///7udj2f5N+SrOhuoc8JECBAgAABAgQIECBAgAABAgQIECBAgAABAgQIECBAgAABAgQIECBAgAABAgQIECBAgAABAgbe/A70p8AlSf42yaNJJv/ag2fNmpUHHngg999/f9ra2vqzRs8iQOBPCLS3t+fZZ5/NM888k40bN3ZntCPJ40keS/JFd4t9ToAAAQIECBAgQIAAAQIECBAgQIAAAQIECBAgQIAAAQIECBAgQIAAAQIECBAgQIAAAQIECBDoEjDw5ndhoASWJnkkyZLuCpg/f37uu+++LF26NC0tLd0t9zkBAn0k0NnZmWXLluW5557LmjVrmjl1eZInkixrZrE1BAgQIECAAAECBAgQIECAAAECBAgQIECAAAECBAgQIECAAAECBAgQIECAAAECBAgQIECAAIH/L2Dgze/EQAv8NsnDSR5KMq27Yu66667ce++9ZcaOHdvdcp8TINBDgX379uX5558v89JLLzWze2uSp5I8meR3zWywhgABAgQIECBAgAABAgQIECBAgAABAgQIECBAgAABAgQIECBAgAABAgQIECBAgAABAgQIECDwSwIG3vxuDCaBhUn+ppER3RV2991355577knxPm7cuO6W+5wAgV8Q2Lt3b1588cW88MIL5XsTr8NJ/r2RVU2st4QAAQIECBAgQIAAAQIECBAgQIAAAQIECBAgQIAAAQIECBAgQIAAAQIECBAgQIAAAQIECBAg0JSAgbemmCzqZ4FhSR5I8tdJFjfz7DvvvDNLliwpM2nSpGa2WEPgtBbYuXNnli9fXubll19u1mJFkv9I8kySo81uso4AAQIECBAgQIAAAQIECBAgQIAAAQIECBAgQIAAAQIECBAgQIAAAQIECBAgQIAAAQIECBAg0KyAgbdmpawbKIGJSe5LsjTJvGaKmDdvXhYvXpxiCO6KK65oZos1BE4LgU8++aQcbluxYkXWrl3b7J2LhcuSPJdkV7ObrCNAgAABAgQIECBAgAABAgQIECBAgAABAgQIECBAgAABAgQIECBAgAABAgQIECBAgAABAgQI9EbAwFtv1OwZKIG2JH+V5C+TXNdMEZdddlnuuOOOMrfffnuGDBnSzDZrCNRC4Pjx43n11VfzyiuvlPnss8+avdd7Sf4ryX8maW92k3UECBAgQIAAAQIECBAgQIAAAQIECBAgQIAAAQIECBAgQIAAAQIECBAgQIAAAQIECBAgQIAAgZMVMPB2soL2D5TA9CT3JLk7ydxmihg+fHhuu+22LFq0KAsXLsz06cURXgTqJbBly5asWrUqK1euzGuvvZYjR440e8F1SV5M8kKSLc1uso4AAQIECBAgQIAAAQIECBAgQIAAAQIECBAgQIAAAQIECBAgQIAAAQIECBAgQIAAAQIECBAg0JcCBt76UtNZAyUwNcmSRhY0W0RbW1tuvfXWLFiwILfcckvGjx/f7FbrCAwagT179uSNN97I6tWr8/rrr6e9vUdfyLY6yfJGtg2aSymEAAECBAgQIECAAAECBAgQIECAAAECBAgQIECAAAECBAgQIECAAAECBAgQIECAAAECBAgQOG0FDLydtq2v7cXPT7I4yZ1J/iLJ6GZvOmfOnMyfPz8333xzbrrppowZM6bZrdYR6DeB/fv356233sqbb76ZNWvWZP369T159oEk/53k5SQrknzbk83WEiBAgAABAgQIECBAgAABAgQIECBAgAABAgQIECBAgAABAgQIECBAgAABAgQIECBAgAABAgROtYCBt1Mt7PyBFrg9yR1JivcZPSnmuuuuy7x588rccMMNaWlp6cl2awn0iUBnZ2feeeedrF27tsx7773X03M3J3k1ySuN957ut54AAQIECBAgQIAAAQIECBAgQIAAAQIECBAgQIAAAQIECBAgQIAAAQIECBAgQIAAAQIECBAg0G8CBt76jdqDBoHAtCSLkixsZFRPapo1a1auv/76zJ07t0zxsxeBvhbYuHFj1q1bV+bdd99N8XMPXweTrGpkZZKtPdxvOQECBAgQIECAAAECBAgQIECAAAECBAgQIECAAAECBAgQIECAAAECBAgQIECAAAECBAgQIEBgwAQMvA0YvQcPAoFbkixIUrzf0NN6zj333BTfAnfttdeWmTNnTiZMmNDTY6w/jQV2796d9evX5/333y9TfHvb999/3xuRd5K8kWR14703Z9hDgAABAgQIECBAgAABAgQIECBAgAABAgQIECBAgAABAgQIECBAgAABAgQIECBAgAABAgQIEBhwAQNvA94CBQwSgTFJ5ie5KcnNSeb0pq4pU6bkmmuuKXPVVVfl6quvzqRJk3pzlD01E9i5c2c+/PDDfPTRR/nggw/KbN++vbe3XJ/kzSRvJVmTZH9vD7KPAAECBAgQIECAAAECBAgQIECAAAECBAgQIECAAAECBAgQIECAAAECBAgQIECAAAECBAgQIDCYBAy8DaZuqGUwCfwmyY1J5jW+/e3Pk/Tq/0tra2uuvPLKzJ49u8zll19eZtiwYYPpvmrpI4GjR4/m008/LbNhw4YyH3/8cTo6Onr7hBNJ/idJ8S1ua5O8neT3vT3MPgIECBAgQIAAAQIECBAgQIAAAQIECBAgQIAAAQIECBAgQIAAAQIECBAgQIAAAQIECBAgQIDAYBbo1QDPYL6Q2gicIoFiOu36Rv4sydwkrSfzrOnTp2fmzJmZMWNGmeLnadOmZfTo0SdzrL39JHDgwIFs3bo1W7ZsyebNm8ts2rSp/PkkX8Vk3Lok/5vk3UaOnuSZthMgQIAAAQIECBAgQIAAAQIECBAgQIAAAQIECBAgQIAAAQIECBAgQIAAAQIECBAgQIAAAQIEKiFg4K0SbVLkIBW4NMm1jcxJUmTEydY6efLktLW1lbn00kszderUMpdccolhuJPF7eH+Yqjtiy++yLZt28p8/vnnaW9vL7Njx44envYnlx9Osr6R95MU+bwvDnYGAQIECBAgQIAAAQIECBAgQIAAAQIECBAgQIAAAQIECBAgQIAAAQIECBAgQIAAAQIECBAgQKCKAgbeqtg1NQ9mgSuSXJPk6kauTDKmrwq+4IILcvHFF5eZMmVKLrroohQDckUuvPDCnH/++X31qNPinG+//TZff/11ObxW5Kuvvsr27dvz5Zdflvnmm2/60mF/ko+TfNjIB0k+6csHOIsAAQIECBAgQIAAAQIECBAgQIAAAQIECBAgQIAAAQIECBAgQIAAAQIECBAgQIAAAQIECBAgUHUBA29V76D6qyDQlqQYhJvdyOVJLjsVhQ8fPjwTJ04sM2HChLS2tpYpBuVaWlrKgbgi48ePz9ixY09FCQN+5r59+7Jnz54Uw2xFOjs7y8G1jo6OMrt3786uXbvKHDly5FTV+1mST5NsaKQYbGs/VQ9zLgECBAgQIECAAAECBAgQIECAAAECBAgQIECAAAECBAgQIECAAAECBAgQIECAAAECBAgQIECgLgIG3urSSfeomsCIJDOTzGhkepIi05IM7Y/LnHXWWTnvvPMybty4P6QYguvKOeeckyKjR4/OqFGjyowcOTIjRowoUwzXnX322Rk2bFiZ4rwzzzyzzNChQzNkyJCcccYZZYrXiRMnyhw/fjzHjh3Lzz//XOann37K0aNHy/z444/lENrhw4fLHDp0KAcPHixz4MCB/PDDD2WKobau7N27N1357rvvyvP66XUsydYkWxrZnKTIpiSH+6kGjyFAgAABAgQIECBAgAABAgQIECBAgAABAgQIECBAgAABAgQIECBAgAABAgQIECBAgAABAgQI1ErAwFut2ukyNREovhGuK1OTdOW3SYbV5I5VucbRJL9Lsu2PUnxTW1eqcg91EiBAgAABAgQIECBAgAABAgQIECBAgAABAgQIECBAgAABAgQIECBAgAABAgQIECBAgAABAgQqIWDgrRJtUiSBPwhMTnJxkimNXJSk+Lcik5KMY9Ujgb1JdibZ0chXSbY38mXj33p0oMUECBAgQIAAAQIECBAgQIAAAQIECBAgQIAAAQIECBAgQIAAAQIECBAgQIAAAQIECBAgQIAAAQK9FzDw1ns7OwkMRoHRSSYmmdBIa5IiLX+U8UmKnDMYL9AHNf2QZE8jnUm60pGkyO5GdiU50AfPcwQBAgQIECBAgAABAgQIECBAgAABAgQIECBAgAABAgQIECBAgAABAgQIECBAgAABAgQIECBAgEAfCRh46yNIxxCooMDZSc5tpPhmuN80MjbJmMZAXDEUVwzRjWpkZJIRSYY3UpxR5KxGzkxSZGiSIUmKvzFdf2dOJClyPMmxJD838lOSIj82ciRJkcNJDiU52EgxnFYMsxXZn2Rfkt83UnxT2/eNFOd4ESBAgAABAgQIECBAgAABAgQIECBAgAABAgQIECBAgAABAgQIECBAgAABAgQIECBAgAABAgQIVFDAwFsFm6ZkAgQIECBAgAABAgQIECBAgAABAgQIECBAgAABAgQIECBAgAABAgQIECBAgAABAgQIECBAgAABAgQI1FHAwFsdu+pOBAgQIECAAAECBAgQIECAAAECBAgQIECAAAECBAgQIECAAAECBAgQIECAAAECBAgQIECAAAECBAgQqKCAgbcKNk3JBAgQIECAAAECBAgQIECAAAECBAgQIECAAAECBAgQIECAAAECBAgQIECAAAECBAgQIECAAAECBAgQqKOAgbc6dtWdCBAgQIAAAQIECBAgQIAAAQIECBAgQIAAAQIECBAgQIAAAQIECBAgQIAAAQIECBAgQIAAAQIECBAgUEEBA28VbJqSCRAgQIAAAQIECBAgQIAAAQIECBAgQIAAAQIECBAgQIAAAQIECBAgQIAAAQIECBAgQIAAAQIECBAgUEcBA2917Ko7ESBAgAABAgQIECBAgAABAgQIECBAgAABAgQIECBAgAABAgQIECBAgAABAgQIECBAgAABAgQIECBAoIICBt4q2DQlEyBAgAABAgQIECBAgAABAgQIECBAgAABAgQIECBAgAABAgQIECBAgAABAgQIECBAgAABAgQIECBAoI4CBt7q2FV3IkCAAAECBAgQIECAAAECBAgQIECAAAECBAgQIECAAAECBAgQIECAAAECBAgQIECAAAECBAgQIECAQAUFDLxVsGlKJkCAAAECBAgQIECAAAECBAgQIECAAAECBAgQIECAAAECBAgQIECAAAECBAgQIECAAAECBAgQIECAQB0FDLzVsavuRIAAAQIECBAgQIAAAQIECBAgQIAAAQIECBAgQIAAAQIECBAgQIAAAQIECBAgQIAAAQIECBAgQIAAgQoKGHirYNOUTIAAAQIECBAgQIAAAQIECBAgQIAAAQIECBAgQIAAAQIECBAgQIAAAQIECBAgQIAAAQIECBAgQIAAgToKGHirY1fdiQABAgQIECBAgAABAgQIECBAgAABAgQIECBAgAABAgQIECBAgAABAgQIECBAgAABAgQIECBAgAABAhUUMPBWwaYpmQABAgQIECBAgAABAgQIECBAgAABAgQIECBAgAABAgQIECBAgAABAgQIECBAgAABAgQIECBAgAABAnUUMPBWx666EwECBAgQIECAAAECBAgQIECAAAECBAgQIECAAAECBAgQIECAAAECBAgQIECAAAECBAgQIECAAAECBCooYOCtgk1TMgECBAgQIECAAAECBAgQIECAAAECBAgQIECAAAECBAgQIECAAAECBAgQIECAAAECBAgQIECAAAECBOooYOCtjl11JwIECBAgQIAAAQIECBAgQIAAAQIECBAgQIAAAQIECBAgQIAAAQIECBAgQIAAAQIECBAgQIAAAQIECFRQwMBbBZumZAIECBAgQIAAAQIECBAgQIAAAQIECBAgQIAAAQIECBAgQIAAAQIECBAgQIAAAQIECBAgQIAAAQIECNRRwMBbHbvqTgQIECBAgAABAgQIECBAgAABAgQIECBAgAABAgQIECBAgAABAgQIECBAgAABAgQIECBAgAABAgQIEKiggIG3CjZNyQQIECBAgAABAgQIECBAgAABAgQIECBAgAABAgQIECBAgAABAgQIECBAgAABAgQIECBAgAABAgQIEKijgIG3OnbVnQgQIECAAAECBAgQIECAAAECBAgQIECAAAECBAgQIECAAAECBAgQIECAAAECBAgQIECAAAECBAgQIFBBAQNvFWyakgkQIECAAAECBAgQIECAAAECBAgQIECAAAECBAgQIECAAAECBAgQIECAAAECBAgQIECAAAECBAgQIFBHAQNvdeyqOxEgQIAAAQIECBAgQIAAAQIECBAgQIAAAQIECBAgQIAAAQIECBAgQIAAAQIECBAgQIAAAQIECBAgQKCCAgbeKtg0JRMgQIAAAQIECBAgQIAAAQIECBAgQIAAAQIECBAgQIAAAQIECBAgQIAAAQIECBAgQIAAAQIECBAgQKCOAgbe6thVdyJAgAABAgQIECBAgAABAgQIECBAgAABAgQIECBAgAABAgQIECBAgAABAgQIECBAgAABAgQIECBAgEAFBQy8VbBpSiZAgAABAgQIECBAgAABAgQIECBAgAABAgQIECBAgAABAgQIECBAgAABAgQIECBAgAABAgQIECBAgEAdBQy81bGr7kSAAAECBAgQIECAAAECBAgQIECAAAECBAgQIECAAAECBAgQIECAAAECBAgQIECAAAECBAgQIECAAIEKChh4q2DTlEyAAAECBAgQIECAAAECBAgQIECAAAECBAgQIECAAAECBAgQIECAAAECBAgQIECAAAECBAgQIECAAIE6Chh4q2NX3YkAAQIECBAgQIAAAQIECBAgQIAAAQIECBAgQIAAAQIECBAgQIAAAQIECBAgQIAAAQIECBAgQIAAAQIVFDDwVsGmKZkAAQIECBAgQIAAAQIECBAgQIAAAQIECBAgQIAAAQIECBAgQIAAAQIECBAgQIAAAQIECBAgQIAAAQJ1FDDwVseuuhMBAgQIECBAgAABAgQIECBAgAABAgQIECBAgAABAgQIECBAgAABAgQIECBAgAABAgQIECBAgAABAgQqKGDgrYJNUzIBAgQIECBAgAABAgQIECBAgAABAgQIECBAgAABAgQIECBAgAABAgQIECBAgAABAgQIECBAgAABAgTqKGDgrY5ddScCBAgQIECAAAECBAgQIECAAAECBAgQIECAAAECBAgQIECAAAECBAgQIECAAAECBAgQIECAAAECBAhUUMDAWwWbpmQCBAgQIECAAAECBAgQIECAAAECBAgQIECAAAECBAgQIECAAAECBAgQIECAAAECBAgQIECAAAECBAjUUcDAWx276k4ECBAgQIAAAQIECBAgQIAAAQIECBAgQIAAAQIECBAgQIAAAQIECBAgQIAAAQIECBAgQIAAAQIECBCooICBtwo2TckECBAgQIAAAQIECBAgQIAAAQIECBAgQIAAAQIECBAgQIAAAQIECBAgQIAAAQIECBAgQIAAAQIECBCoo4CBtzp21Z0IECBAgAABAgQIECBAgAABAgQIECBAgAABAgQIECBAgAABAgQIECBAgAABAgQIECBAgAABAgQIECBQQQEDbxVsmpIJECBAgAABAgQIECBAgAABAgQIECBAgAABAgQIECBAgAABAgQIECBAgAABAgQIECBAgAABAgQIECBQRwEDb3XsqjsRIECAAAECBAgQIECAAAECBAgQIECAAAECBAgQIECAAAECBAgQIECAAAECBAgQIECAAAECBAgQIECgggIG3irYNCUTIECAAAECBAgQIECAAAECBAgQIECAAAECBAgQIECAAAECBAgQIECAAAECBAgQIECAAAECBAgQIECgjgIG3urYVXciQIAAAQIECBAgQIAAAQIECBAgQIAAAQIECBAgQIAAAQIECBAgQIAAAQIECBAgQIAAAQIECBAgQIBABQX+DztDsoNugSGqAAAAAElFTkSuQmCC"/>
          <p:cNvSpPr>
            <a:spLocks noChangeAspect="1" noChangeArrowheads="1"/>
          </p:cNvSpPr>
          <p:nvPr/>
        </p:nvSpPr>
        <p:spPr bwMode="auto">
          <a:xfrm>
            <a:off x="168275" y="-4594225"/>
            <a:ext cx="8372475" cy="958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7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F40C44-6C60-5281-F786-C2ED969A2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351212" y="362352"/>
            <a:ext cx="3829628" cy="52322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300" dirty="0">
                <a:solidFill>
                  <a:schemeClr val="accent4"/>
                </a:solidFill>
              </a:rPr>
              <a:t>데이터 </a:t>
            </a:r>
            <a:r>
              <a:rPr lang="ko-KR" altLang="en-US" sz="2800" b="1" spc="-300" dirty="0" err="1">
                <a:solidFill>
                  <a:schemeClr val="accent4"/>
                </a:solidFill>
              </a:rPr>
              <a:t>플로우</a:t>
            </a:r>
            <a:r>
              <a:rPr lang="ko-KR" altLang="en-US" sz="2800" b="1" spc="-300" dirty="0">
                <a:solidFill>
                  <a:schemeClr val="accent4"/>
                </a:solidFill>
              </a:rPr>
              <a:t> 다이어그램</a:t>
            </a:r>
          </a:p>
        </p:txBody>
      </p:sp>
      <p:pic>
        <p:nvPicPr>
          <p:cNvPr id="3075" name="Picture 3" descr="C:\Users\user\Downloads\제목 없는 다이어그램.drawio (3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1020512"/>
            <a:ext cx="9116594" cy="559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4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225941" y="1422400"/>
            <a:ext cx="374012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 err="1">
                <a:latin typeface="+mj-lt"/>
              </a:rPr>
              <a:t>간트</a:t>
            </a:r>
            <a:r>
              <a:rPr lang="ko-KR" altLang="en-US" sz="6600" dirty="0">
                <a:latin typeface="+mj-lt"/>
              </a:rPr>
              <a:t> 차트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31F683-056F-04F7-52F0-4FC78D2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7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92301"/>
              </p:ext>
            </p:extLst>
          </p:nvPr>
        </p:nvGraphicFramePr>
        <p:xfrm>
          <a:off x="6147361" y="4174006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299307"/>
              </p:ext>
            </p:extLst>
          </p:nvPr>
        </p:nvGraphicFramePr>
        <p:xfrm>
          <a:off x="851090" y="4178413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아바타</a:t>
                      </a:r>
                      <a:r>
                        <a:rPr lang="ko-KR" altLang="en-US" dirty="0"/>
                        <a:t>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의류 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 및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300923"/>
              </p:ext>
            </p:extLst>
          </p:nvPr>
        </p:nvGraphicFramePr>
        <p:xfrm>
          <a:off x="6136575" y="1571589"/>
          <a:ext cx="5088043" cy="18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데이터셋</a:t>
                      </a:r>
                      <a:r>
                        <a:rPr lang="ko-KR" altLang="en-US" dirty="0"/>
                        <a:t> 마련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793133"/>
              </p:ext>
            </p:extLst>
          </p:nvPr>
        </p:nvGraphicFramePr>
        <p:xfrm>
          <a:off x="849261" y="1549690"/>
          <a:ext cx="5088043" cy="220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프론트</a:t>
                      </a:r>
                      <a:r>
                        <a:rPr lang="ko-KR" altLang="en-US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 워크</a:t>
                      </a:r>
                      <a:r>
                        <a:rPr lang="en-US" altLang="ko-KR" dirty="0"/>
                        <a:t>, API</a:t>
                      </a:r>
                      <a:r>
                        <a:rPr lang="ko-KR" altLang="en-US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연동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구동 및 </a:t>
                      </a:r>
                      <a:r>
                        <a:rPr lang="ko-KR" altLang="en-US" dirty="0" err="1"/>
                        <a:t>호스팅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D4C22E-9033-24F3-1F06-2622DED7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89775"/>
              </p:ext>
            </p:extLst>
          </p:nvPr>
        </p:nvGraphicFramePr>
        <p:xfrm>
          <a:off x="93593" y="1384590"/>
          <a:ext cx="11984081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백엔드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프론트</a:t>
                      </a:r>
                      <a:r>
                        <a:rPr lang="ko-KR" altLang="en-US" sz="1400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프레임 워크</a:t>
                      </a:r>
                      <a:r>
                        <a:rPr lang="en-US" altLang="ko-KR" sz="1400" dirty="0"/>
                        <a:t>, API</a:t>
                      </a:r>
                      <a:r>
                        <a:rPr lang="ko-KR" altLang="en-US" sz="1400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백엔드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DB</a:t>
                      </a:r>
                      <a:r>
                        <a:rPr lang="ko-KR" altLang="en-US" sz="1400" dirty="0"/>
                        <a:t>연동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서버 구동 및 </a:t>
                      </a:r>
                      <a:r>
                        <a:rPr lang="ko-KR" altLang="en-US" sz="1400" dirty="0" err="1"/>
                        <a:t>호스팅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154190"/>
              </p:ext>
            </p:extLst>
          </p:nvPr>
        </p:nvGraphicFramePr>
        <p:xfrm>
          <a:off x="99943" y="381664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신체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의류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수정 및 변경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F5A187-B636-ED5B-66AD-EB9C6EA3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5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197952"/>
              </p:ext>
            </p:extLst>
          </p:nvPr>
        </p:nvGraphicFramePr>
        <p:xfrm>
          <a:off x="125343" y="1346490"/>
          <a:ext cx="11984081" cy="180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데이터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50825"/>
              </p:ext>
            </p:extLst>
          </p:nvPr>
        </p:nvGraphicFramePr>
        <p:xfrm>
          <a:off x="150743" y="355629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렌더링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30EB8-4A2A-2420-8FA8-AAFA84372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5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2935</TotalTime>
  <Words>1300</Words>
  <Application>Microsoft Macintosh PowerPoint</Application>
  <PresentationFormat>와이드스크린</PresentationFormat>
  <Paragraphs>397</Paragraphs>
  <Slides>28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Apple SD Gothic Neo</vt:lpstr>
      <vt:lpstr>돋움</vt:lpstr>
      <vt:lpstr>Arial</vt:lpstr>
      <vt:lpstr>Calibri</vt:lpstr>
      <vt:lpstr>Montserrat Black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황세동</cp:lastModifiedBy>
  <cp:revision>255</cp:revision>
  <dcterms:created xsi:type="dcterms:W3CDTF">2021-10-22T06:13:27Z</dcterms:created>
  <dcterms:modified xsi:type="dcterms:W3CDTF">2023-09-13T15:12:16Z</dcterms:modified>
</cp:coreProperties>
</file>

<file path=docProps/thumbnail.jpeg>
</file>